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492" r:id="rId2"/>
    <p:sldId id="515" r:id="rId3"/>
    <p:sldId id="517" r:id="rId4"/>
    <p:sldId id="518" r:id="rId5"/>
    <p:sldId id="519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6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32" r:id="rId22"/>
    <p:sldId id="527" r:id="rId23"/>
    <p:sldId id="528" r:id="rId24"/>
    <p:sldId id="529" r:id="rId25"/>
    <p:sldId id="533" r:id="rId26"/>
    <p:sldId id="531" r:id="rId27"/>
    <p:sldId id="534" r:id="rId28"/>
    <p:sldId id="535" r:id="rId29"/>
    <p:sldId id="538" r:id="rId30"/>
    <p:sldId id="541" r:id="rId31"/>
    <p:sldId id="543" r:id="rId32"/>
    <p:sldId id="544" r:id="rId33"/>
    <p:sldId id="542" r:id="rId34"/>
    <p:sldId id="536" r:id="rId35"/>
    <p:sldId id="558" r:id="rId36"/>
    <p:sldId id="545" r:id="rId37"/>
    <p:sldId id="537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9" r:id="rId50"/>
    <p:sldId id="560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00"/>
    <a:srgbClr val="FFFF00"/>
    <a:srgbClr val="CC3300"/>
    <a:srgbClr val="CC0066"/>
    <a:srgbClr val="CC0000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1" autoAdjust="0"/>
    <p:restoredTop sz="82853" autoAdjust="0"/>
  </p:normalViewPr>
  <p:slideViewPr>
    <p:cSldViewPr>
      <p:cViewPr>
        <p:scale>
          <a:sx n="77" d="100"/>
          <a:sy n="77" d="100"/>
        </p:scale>
        <p:origin x="200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%20i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Dan\Documents\Personal\Word\Support\BRCC\2010\Conference\Presentation\Background\BibleTranslationStatus-BarChar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Dan\Documents\Personal\Word\Support\BRCC\2010\Conference\Presentation\Background\BibleTranslationStatus-BarChar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Dan\Documents\Personal\Word\Support\BRCC\2010\Conference\Presentation\Background\BibleTranslationStatus-BarChar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Dan\Documents\Personal\Word\Support\BRCC\2010\Conference\Presentation\Background\BibleTranslationStatus-Bar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347909203987"/>
          <c:y val="0.0399202374942254"/>
          <c:w val="0.763727741953305"/>
          <c:h val="0.6726560017776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CF305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00D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184590255169563"/>
                  <c:y val="-0.010791969163207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69328772728661"/>
                  <c:y val="-0.0094977946980219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70704492044364"/>
                  <c:y val="-0.008795957288496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3863775273563"/>
                  <c:y val="-0.03766054254242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40013472051334"/>
                  <c:y val="-0.024764052286186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91306037246338"/>
                  <c:y val="-0.01263280717914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836939115909613"/>
                  <c:y val="0.05189630874249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'[Diagram i Microsoft Office PowerPoint]Sheet1'!$A$1:$A$6</c:f>
              <c:strCache>
                <c:ptCount val="6"/>
                <c:pt idx="0">
                  <c:v>Global</c:v>
                </c:pt>
                <c:pt idx="1">
                  <c:v>Buddhisme</c:v>
                </c:pt>
                <c:pt idx="2">
                  <c:v>Hinduisme</c:v>
                </c:pt>
                <c:pt idx="3">
                  <c:v>Islam</c:v>
                </c:pt>
                <c:pt idx="4">
                  <c:v>Kristendom</c:v>
                </c:pt>
                <c:pt idx="5">
                  <c:v>Evangeliske</c:v>
                </c:pt>
              </c:strCache>
            </c:strRef>
          </c:cat>
          <c:val>
            <c:numRef>
              <c:f>'[Diagram i Microsoft Office PowerPoint]Sheet1'!$B$1:$B$6</c:f>
              <c:numCache>
                <c:formatCode>0.0%</c:formatCode>
                <c:ptCount val="6"/>
                <c:pt idx="0">
                  <c:v>0.012</c:v>
                </c:pt>
                <c:pt idx="1">
                  <c:v>0.013</c:v>
                </c:pt>
                <c:pt idx="2">
                  <c:v>0.012</c:v>
                </c:pt>
                <c:pt idx="3">
                  <c:v>0.019</c:v>
                </c:pt>
                <c:pt idx="4">
                  <c:v>0.012</c:v>
                </c:pt>
                <c:pt idx="5">
                  <c:v>0.026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0599936"/>
        <c:axId val="2128392080"/>
      </c:barChart>
      <c:catAx>
        <c:axId val="21305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-3600000" vert="horz"/>
          <a:lstStyle/>
          <a:p>
            <a:pPr>
              <a:defRPr sz="15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28392080"/>
        <c:crosses val="autoZero"/>
        <c:auto val="1"/>
        <c:lblAlgn val="ctr"/>
        <c:lblOffset val="100"/>
        <c:noMultiLvlLbl val="0"/>
      </c:catAx>
      <c:valAx>
        <c:axId val="2128392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Årlig vekstrate</a:t>
                </a:r>
              </a:p>
            </c:rich>
          </c:tx>
          <c:layout>
            <c:manualLayout>
              <c:xMode val="edge"/>
              <c:yMode val="edge"/>
              <c:x val="0.0232945633286893"/>
              <c:y val="0.15169671676158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30599936"/>
        <c:crosses val="autoZero"/>
        <c:crossBetween val="between"/>
        <c:majorUnit val="0.01"/>
        <c:minorUnit val="0.00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35608861094"/>
          <c:y val="0.0114285714285714"/>
          <c:w val="0.883840563448359"/>
          <c:h val="0.888571428571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276976862156929"/>
                  <c:y val="-0.035202699662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6774304727061"/>
                  <c:y val="-0.035099212598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717802991455"/>
                  <c:y val="-0.039062617172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31757195330755"/>
                  <c:y val="-0.062691863517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98390731461598"/>
                  <c:y val="-0.043792425946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18431300738571"/>
                  <c:y val="-0.028602232086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17054263565891"/>
                  <c:y val="-0.0113314447592068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185</a:t>
                    </a:r>
                    <a:endParaRPr lang="fi-FI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Bible!$A$28:$A$34</c:f>
              <c:numCache>
                <c:formatCode>General</c:formatCode>
                <c:ptCount val="7"/>
                <c:pt idx="0">
                  <c:v>1900.0</c:v>
                </c:pt>
                <c:pt idx="1">
                  <c:v>1950.0</c:v>
                </c:pt>
                <c:pt idx="2">
                  <c:v>1995.0</c:v>
                </c:pt>
                <c:pt idx="3">
                  <c:v>2000.0</c:v>
                </c:pt>
                <c:pt idx="4">
                  <c:v>2010.0</c:v>
                </c:pt>
                <c:pt idx="5">
                  <c:v>2013.0</c:v>
                </c:pt>
                <c:pt idx="6">
                  <c:v>2025.0</c:v>
                </c:pt>
              </c:numCache>
            </c:numRef>
          </c:cat>
          <c:val>
            <c:numRef>
              <c:f>Bible!$B$28:$B$34</c:f>
              <c:numCache>
                <c:formatCode>General</c:formatCode>
                <c:ptCount val="7"/>
                <c:pt idx="0">
                  <c:v>3.0</c:v>
                </c:pt>
                <c:pt idx="1">
                  <c:v>10.0</c:v>
                </c:pt>
                <c:pt idx="2">
                  <c:v>18.0</c:v>
                </c:pt>
                <c:pt idx="3">
                  <c:v>21.0</c:v>
                </c:pt>
                <c:pt idx="4">
                  <c:v>73.0</c:v>
                </c:pt>
                <c:pt idx="5">
                  <c:v>103.0</c:v>
                </c:pt>
                <c:pt idx="6">
                  <c:v>165.0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0683936"/>
        <c:axId val="2130571840"/>
      </c:barChart>
      <c:catAx>
        <c:axId val="21306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30571840"/>
        <c:crosses val="autoZero"/>
        <c:auto val="1"/>
        <c:lblAlgn val="ctr"/>
        <c:lblOffset val="50"/>
        <c:noMultiLvlLbl val="0"/>
      </c:catAx>
      <c:valAx>
        <c:axId val="2130571840"/>
        <c:scaling>
          <c:orientation val="minMax"/>
          <c:max val="175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30683936"/>
        <c:crosses val="autoZero"/>
        <c:crossBetween val="between"/>
        <c:majorUnit val="25.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35608861094"/>
          <c:y val="0.0114285714285714"/>
          <c:w val="0.883840563448359"/>
          <c:h val="0.888571428571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276976862156929"/>
                  <c:y val="-0.035202699662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6774304727061"/>
                  <c:y val="-0.035099212598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717802991455"/>
                  <c:y val="-0.039062617172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31757195330755"/>
                  <c:y val="-0.062691863517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98390731461598"/>
                  <c:y val="-0.043792425946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18431300738571"/>
                  <c:y val="-0.028602232086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17054263565891"/>
                  <c:y val="-0.0113314447592068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185</a:t>
                    </a:r>
                    <a:endParaRPr lang="fi-FI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Bible!$A$28:$A$34</c:f>
              <c:numCache>
                <c:formatCode>General</c:formatCode>
                <c:ptCount val="7"/>
                <c:pt idx="0">
                  <c:v>1900.0</c:v>
                </c:pt>
                <c:pt idx="1">
                  <c:v>1950.0</c:v>
                </c:pt>
                <c:pt idx="2">
                  <c:v>1995.0</c:v>
                </c:pt>
                <c:pt idx="3">
                  <c:v>2000.0</c:v>
                </c:pt>
                <c:pt idx="4">
                  <c:v>2010.0</c:v>
                </c:pt>
                <c:pt idx="5">
                  <c:v>2013.0</c:v>
                </c:pt>
                <c:pt idx="6">
                  <c:v>2025.0</c:v>
                </c:pt>
              </c:numCache>
            </c:numRef>
          </c:cat>
          <c:val>
            <c:numRef>
              <c:f>Bible!$B$28:$B$34</c:f>
              <c:numCache>
                <c:formatCode>General</c:formatCode>
                <c:ptCount val="7"/>
                <c:pt idx="0">
                  <c:v>3.0</c:v>
                </c:pt>
                <c:pt idx="1">
                  <c:v>10.0</c:v>
                </c:pt>
                <c:pt idx="2">
                  <c:v>18.0</c:v>
                </c:pt>
                <c:pt idx="3">
                  <c:v>21.0</c:v>
                </c:pt>
                <c:pt idx="4">
                  <c:v>73.0</c:v>
                </c:pt>
                <c:pt idx="5">
                  <c:v>103.0</c:v>
                </c:pt>
                <c:pt idx="6">
                  <c:v>165.0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28654048"/>
        <c:axId val="2128651424"/>
      </c:barChart>
      <c:catAx>
        <c:axId val="21286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28651424"/>
        <c:crosses val="autoZero"/>
        <c:auto val="1"/>
        <c:lblAlgn val="ctr"/>
        <c:lblOffset val="50"/>
        <c:noMultiLvlLbl val="0"/>
      </c:catAx>
      <c:valAx>
        <c:axId val="2128651424"/>
        <c:scaling>
          <c:orientation val="minMax"/>
          <c:max val="175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28654048"/>
        <c:crosses val="autoZero"/>
        <c:crossBetween val="between"/>
        <c:majorUnit val="25.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35608861094"/>
          <c:y val="0.0114285714285714"/>
          <c:w val="0.883840563448359"/>
          <c:h val="0.888571428571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276976862156929"/>
                  <c:y val="-0.035202699662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6774304727061"/>
                  <c:y val="-0.035099212598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717802991455"/>
                  <c:y val="-0.039062617172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31757195330755"/>
                  <c:y val="-0.062691863517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98390731461598"/>
                  <c:y val="-0.043792425946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18431300738571"/>
                  <c:y val="-0.028602232086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17054263565891"/>
                  <c:y val="-0.0113314447592068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185</a:t>
                    </a:r>
                    <a:endParaRPr lang="fi-FI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Bible!$A$28:$A$34</c:f>
              <c:numCache>
                <c:formatCode>General</c:formatCode>
                <c:ptCount val="7"/>
                <c:pt idx="0">
                  <c:v>1900.0</c:v>
                </c:pt>
                <c:pt idx="1">
                  <c:v>1950.0</c:v>
                </c:pt>
                <c:pt idx="2">
                  <c:v>1995.0</c:v>
                </c:pt>
                <c:pt idx="3">
                  <c:v>2000.0</c:v>
                </c:pt>
                <c:pt idx="4">
                  <c:v>2010.0</c:v>
                </c:pt>
                <c:pt idx="5">
                  <c:v>2013.0</c:v>
                </c:pt>
                <c:pt idx="6">
                  <c:v>2025.0</c:v>
                </c:pt>
              </c:numCache>
            </c:numRef>
          </c:cat>
          <c:val>
            <c:numRef>
              <c:f>Bible!$B$28:$B$34</c:f>
              <c:numCache>
                <c:formatCode>General</c:formatCode>
                <c:ptCount val="7"/>
                <c:pt idx="0">
                  <c:v>3.0</c:v>
                </c:pt>
                <c:pt idx="1">
                  <c:v>10.0</c:v>
                </c:pt>
                <c:pt idx="2">
                  <c:v>18.0</c:v>
                </c:pt>
                <c:pt idx="3">
                  <c:v>21.0</c:v>
                </c:pt>
                <c:pt idx="4">
                  <c:v>73.0</c:v>
                </c:pt>
                <c:pt idx="5">
                  <c:v>103.0</c:v>
                </c:pt>
                <c:pt idx="6">
                  <c:v>165.0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28538272"/>
        <c:axId val="2128540896"/>
      </c:barChart>
      <c:catAx>
        <c:axId val="21285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28540896"/>
        <c:crosses val="autoZero"/>
        <c:auto val="1"/>
        <c:lblAlgn val="ctr"/>
        <c:lblOffset val="50"/>
        <c:noMultiLvlLbl val="0"/>
      </c:catAx>
      <c:valAx>
        <c:axId val="2128540896"/>
        <c:scaling>
          <c:orientation val="minMax"/>
          <c:max val="175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28538272"/>
        <c:crosses val="autoZero"/>
        <c:crossBetween val="between"/>
        <c:majorUnit val="25.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35608861094"/>
          <c:y val="0.0114285714285714"/>
          <c:w val="0.883840563448359"/>
          <c:h val="0.888571428571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276976862156929"/>
                  <c:y val="-0.035202699662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6774304727061"/>
                  <c:y val="-0.035099212598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717802991455"/>
                  <c:y val="-0.039062617172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31757195330755"/>
                  <c:y val="-0.062691863517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98390731461598"/>
                  <c:y val="-0.043792425946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18431300738571"/>
                  <c:y val="-0.028602232086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17054263565891"/>
                  <c:y val="-0.0113314447592068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185</a:t>
                    </a:r>
                    <a:endParaRPr lang="fi-FI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Bible!$A$28:$A$34</c:f>
              <c:numCache>
                <c:formatCode>General</c:formatCode>
                <c:ptCount val="7"/>
                <c:pt idx="0">
                  <c:v>1900.0</c:v>
                </c:pt>
                <c:pt idx="1">
                  <c:v>1950.0</c:v>
                </c:pt>
                <c:pt idx="2">
                  <c:v>1995.0</c:v>
                </c:pt>
                <c:pt idx="3">
                  <c:v>2000.0</c:v>
                </c:pt>
                <c:pt idx="4">
                  <c:v>2010.0</c:v>
                </c:pt>
                <c:pt idx="5">
                  <c:v>2013.0</c:v>
                </c:pt>
                <c:pt idx="6">
                  <c:v>2025.0</c:v>
                </c:pt>
              </c:numCache>
            </c:numRef>
          </c:cat>
          <c:val>
            <c:numRef>
              <c:f>Bible!$B$28:$B$34</c:f>
              <c:numCache>
                <c:formatCode>General</c:formatCode>
                <c:ptCount val="7"/>
                <c:pt idx="0">
                  <c:v>3.0</c:v>
                </c:pt>
                <c:pt idx="1">
                  <c:v>10.0</c:v>
                </c:pt>
                <c:pt idx="2">
                  <c:v>18.0</c:v>
                </c:pt>
                <c:pt idx="3">
                  <c:v>21.0</c:v>
                </c:pt>
                <c:pt idx="4">
                  <c:v>73.0</c:v>
                </c:pt>
                <c:pt idx="5">
                  <c:v>103.0</c:v>
                </c:pt>
                <c:pt idx="6">
                  <c:v>165.0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2259632"/>
        <c:axId val="2132263568"/>
      </c:barChart>
      <c:catAx>
        <c:axId val="213225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32263568"/>
        <c:crosses val="autoZero"/>
        <c:auto val="1"/>
        <c:lblAlgn val="ctr"/>
        <c:lblOffset val="50"/>
        <c:noMultiLvlLbl val="0"/>
      </c:catAx>
      <c:valAx>
        <c:axId val="2132263568"/>
        <c:scaling>
          <c:orientation val="minMax"/>
          <c:max val="175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132259632"/>
        <c:crosses val="autoZero"/>
        <c:crossBetween val="between"/>
        <c:majorUnit val="25.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93212C-B881-1342-A050-4C44C7208F0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1601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1000">
                <a:latin typeface="Times New Roman" charset="0"/>
                <a:ea typeface="ＭＳ Ｐゴシック" charset="-128"/>
                <a:cs typeface="ＭＳ Ｐゴシック" charset="-128"/>
              </a:rPr>
              <a:t>Harvest Information System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73B7641-0AAA-8C45-AC84-6376540E1C07}" type="datetime3">
              <a:rPr lang="en-US" altLang="nb-NO" sz="1000">
                <a:latin typeface="Times New Roman" charset="0"/>
                <a:ea typeface="ＭＳ Ｐゴシック" charset="-128"/>
                <a:cs typeface="ＭＳ Ｐゴシック" charset="-128"/>
              </a:rPr>
              <a:pPr>
                <a:spcBef>
                  <a:spcPct val="0"/>
                </a:spcBef>
              </a:pPr>
              <a:t>27 April 2017</a:t>
            </a:fld>
            <a:endParaRPr lang="en-US" altLang="nb-NO" sz="1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BA38A7B-FEA7-0E4A-ABE8-9F8427693701}" type="slidenum">
              <a:rPr lang="en-US" altLang="nb-NO" sz="1000">
                <a:latin typeface="Times New Roman" charset="0"/>
                <a:ea typeface="ＭＳ Ｐゴシック" charset="-128"/>
                <a:cs typeface="ＭＳ Ｐゴシック" charset="-128"/>
              </a:rPr>
              <a:pPr>
                <a:spcBef>
                  <a:spcPct val="0"/>
                </a:spcBef>
              </a:pPr>
              <a:t>1</a:t>
            </a:fld>
            <a:endParaRPr lang="en-US" altLang="nb-NO" sz="1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n-NO" altLang="nb-NO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75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BC84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0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3B1A-29B5-E949-BB6F-E0DACB74A397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AEBE-F5EE-4F4D-8988-469F12FEFE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94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90D2-2733-874E-8157-449C69F2718E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E26F-B55D-524D-BA53-ED9CF53624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8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BC84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45088"/>
            <a:ext cx="22796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latin typeface="Frikirken Myriad" charset="0"/>
                <a:ea typeface="Frikirken Myriad" charset="0"/>
                <a:cs typeface="Frikirken Myriad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25126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45A8-BCFD-5F4D-85D8-D380DB16B7EF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7D69-D55D-E74A-B439-F57A5A7DE9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08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A981-6E04-7643-9A92-56230D7EFC62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CF63-F385-5949-A094-57B7B2167E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7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76CC-2163-824E-AFA4-8B409ED11C74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8563-E1C5-0F4B-86CE-DDE4D9EE4F7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9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64DF-5CAA-6C48-BD18-2375198C3419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3300-3EE0-194E-9712-AFB1E5D1FE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54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5CDF-5FF2-A240-B82A-8AF38F5C801F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4E35-E0E5-0A43-B0C6-2AE6B8000C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0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6D2D-4854-FE45-B984-634855232735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0902-291E-E14F-BE7D-F8A73769D11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3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16FC-8DB4-C14E-B39B-E693EFE42034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4150-B892-8E45-94DC-246B55AC96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E82701-1F6A-6A40-85DD-4CE3728E5464}" type="datetimeFigureOut">
              <a:rPr lang="nb-NO"/>
              <a:pPr>
                <a:defRPr/>
              </a:pPr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02D115-8CE6-5B43-81A5-EC3DFE4A7D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grpSp>
        <p:nvGrpSpPr>
          <p:cNvPr id="1031" name="Group 7"/>
          <p:cNvGrpSpPr>
            <a:grpSpLocks noChangeAspect="1"/>
          </p:cNvGrpSpPr>
          <p:nvPr userDrawn="1"/>
        </p:nvGrpSpPr>
        <p:grpSpPr bwMode="auto">
          <a:xfrm>
            <a:off x="228600" y="5908675"/>
            <a:ext cx="1828800" cy="720725"/>
            <a:chOff x="124" y="742"/>
            <a:chExt cx="5617" cy="2641"/>
          </a:xfrm>
        </p:grpSpPr>
        <p:sp>
          <p:nvSpPr>
            <p:cNvPr id="1033" name="Freeform 8"/>
            <p:cNvSpPr>
              <a:spLocks noChangeAspect="1"/>
            </p:cNvSpPr>
            <p:nvPr userDrawn="1"/>
          </p:nvSpPr>
          <p:spPr bwMode="auto">
            <a:xfrm>
              <a:off x="2956" y="1488"/>
              <a:ext cx="20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13 h 17"/>
                <a:gd name="T4" fmla="*/ 12 w 20"/>
                <a:gd name="T5" fmla="*/ 16 h 17"/>
                <a:gd name="T6" fmla="*/ 0 w 20"/>
                <a:gd name="T7" fmla="*/ 2 h 17"/>
                <a:gd name="T8" fmla="*/ 6 w 20"/>
                <a:gd name="T9" fmla="*/ 0 h 17"/>
                <a:gd name="T10" fmla="*/ 19 w 2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9" y="13"/>
                  </a:lnTo>
                  <a:lnTo>
                    <a:pt x="12" y="1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9" y="0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4" name="Freeform 9"/>
            <p:cNvSpPr>
              <a:spLocks noChangeAspect="1"/>
            </p:cNvSpPr>
            <p:nvPr userDrawn="1"/>
          </p:nvSpPr>
          <p:spPr bwMode="auto">
            <a:xfrm>
              <a:off x="2904" y="1427"/>
              <a:ext cx="17" cy="33"/>
            </a:xfrm>
            <a:custGeom>
              <a:avLst/>
              <a:gdLst>
                <a:gd name="T0" fmla="*/ 16 w 17"/>
                <a:gd name="T1" fmla="*/ 0 h 33"/>
                <a:gd name="T2" fmla="*/ 0 w 17"/>
                <a:gd name="T3" fmla="*/ 9 h 33"/>
                <a:gd name="T4" fmla="*/ 2 w 17"/>
                <a:gd name="T5" fmla="*/ 32 h 33"/>
                <a:gd name="T6" fmla="*/ 13 w 17"/>
                <a:gd name="T7" fmla="*/ 31 h 33"/>
                <a:gd name="T8" fmla="*/ 16 w 1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lnTo>
                    <a:pt x="0" y="9"/>
                  </a:lnTo>
                  <a:lnTo>
                    <a:pt x="2" y="32"/>
                  </a:lnTo>
                  <a:lnTo>
                    <a:pt x="13" y="31"/>
                  </a:lnTo>
                  <a:lnTo>
                    <a:pt x="16" y="0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035" name="Group 10"/>
            <p:cNvGrpSpPr>
              <a:grpSpLocks noChangeAspect="1"/>
            </p:cNvGrpSpPr>
            <p:nvPr userDrawn="1"/>
          </p:nvGrpSpPr>
          <p:grpSpPr bwMode="auto">
            <a:xfrm>
              <a:off x="5261" y="2950"/>
              <a:ext cx="480" cy="249"/>
              <a:chOff x="5261" y="2950"/>
              <a:chExt cx="480" cy="249"/>
            </a:xfrm>
          </p:grpSpPr>
          <p:sp>
            <p:nvSpPr>
              <p:cNvPr id="1065" name="Freeform 11"/>
              <p:cNvSpPr>
                <a:spLocks noChangeAspect="1"/>
              </p:cNvSpPr>
              <p:nvPr userDrawn="1"/>
            </p:nvSpPr>
            <p:spPr bwMode="auto">
              <a:xfrm>
                <a:off x="5677" y="2950"/>
                <a:ext cx="64" cy="147"/>
              </a:xfrm>
              <a:custGeom>
                <a:avLst/>
                <a:gdLst>
                  <a:gd name="T0" fmla="*/ 20 w 64"/>
                  <a:gd name="T1" fmla="*/ 2 h 147"/>
                  <a:gd name="T2" fmla="*/ 26 w 64"/>
                  <a:gd name="T3" fmla="*/ 0 h 147"/>
                  <a:gd name="T4" fmla="*/ 38 w 64"/>
                  <a:gd name="T5" fmla="*/ 18 h 147"/>
                  <a:gd name="T6" fmla="*/ 36 w 64"/>
                  <a:gd name="T7" fmla="*/ 63 h 147"/>
                  <a:gd name="T8" fmla="*/ 44 w 64"/>
                  <a:gd name="T9" fmla="*/ 63 h 147"/>
                  <a:gd name="T10" fmla="*/ 47 w 64"/>
                  <a:gd name="T11" fmla="*/ 72 h 147"/>
                  <a:gd name="T12" fmla="*/ 48 w 64"/>
                  <a:gd name="T13" fmla="*/ 76 h 147"/>
                  <a:gd name="T14" fmla="*/ 53 w 64"/>
                  <a:gd name="T15" fmla="*/ 85 h 147"/>
                  <a:gd name="T16" fmla="*/ 57 w 64"/>
                  <a:gd name="T17" fmla="*/ 81 h 147"/>
                  <a:gd name="T18" fmla="*/ 60 w 64"/>
                  <a:gd name="T19" fmla="*/ 74 h 147"/>
                  <a:gd name="T20" fmla="*/ 63 w 64"/>
                  <a:gd name="T21" fmla="*/ 76 h 147"/>
                  <a:gd name="T22" fmla="*/ 59 w 64"/>
                  <a:gd name="T23" fmla="*/ 87 h 147"/>
                  <a:gd name="T24" fmla="*/ 57 w 64"/>
                  <a:gd name="T25" fmla="*/ 92 h 147"/>
                  <a:gd name="T26" fmla="*/ 54 w 64"/>
                  <a:gd name="T27" fmla="*/ 105 h 147"/>
                  <a:gd name="T28" fmla="*/ 48 w 64"/>
                  <a:gd name="T29" fmla="*/ 109 h 147"/>
                  <a:gd name="T30" fmla="*/ 42 w 64"/>
                  <a:gd name="T31" fmla="*/ 113 h 147"/>
                  <a:gd name="T32" fmla="*/ 36 w 64"/>
                  <a:gd name="T33" fmla="*/ 118 h 147"/>
                  <a:gd name="T34" fmla="*/ 33 w 64"/>
                  <a:gd name="T35" fmla="*/ 124 h 147"/>
                  <a:gd name="T36" fmla="*/ 36 w 64"/>
                  <a:gd name="T37" fmla="*/ 128 h 147"/>
                  <a:gd name="T38" fmla="*/ 38 w 64"/>
                  <a:gd name="T39" fmla="*/ 137 h 147"/>
                  <a:gd name="T40" fmla="*/ 32 w 64"/>
                  <a:gd name="T41" fmla="*/ 140 h 147"/>
                  <a:gd name="T42" fmla="*/ 26 w 64"/>
                  <a:gd name="T43" fmla="*/ 144 h 147"/>
                  <a:gd name="T44" fmla="*/ 20 w 64"/>
                  <a:gd name="T45" fmla="*/ 146 h 147"/>
                  <a:gd name="T46" fmla="*/ 15 w 64"/>
                  <a:gd name="T47" fmla="*/ 144 h 147"/>
                  <a:gd name="T48" fmla="*/ 9 w 64"/>
                  <a:gd name="T49" fmla="*/ 140 h 147"/>
                  <a:gd name="T50" fmla="*/ 5 w 64"/>
                  <a:gd name="T51" fmla="*/ 137 h 147"/>
                  <a:gd name="T52" fmla="*/ 9 w 64"/>
                  <a:gd name="T53" fmla="*/ 131 h 147"/>
                  <a:gd name="T54" fmla="*/ 15 w 64"/>
                  <a:gd name="T55" fmla="*/ 128 h 147"/>
                  <a:gd name="T56" fmla="*/ 20 w 64"/>
                  <a:gd name="T57" fmla="*/ 120 h 147"/>
                  <a:gd name="T58" fmla="*/ 20 w 64"/>
                  <a:gd name="T59" fmla="*/ 116 h 147"/>
                  <a:gd name="T60" fmla="*/ 15 w 64"/>
                  <a:gd name="T61" fmla="*/ 113 h 147"/>
                  <a:gd name="T62" fmla="*/ 9 w 64"/>
                  <a:gd name="T63" fmla="*/ 107 h 147"/>
                  <a:gd name="T64" fmla="*/ 5 w 64"/>
                  <a:gd name="T65" fmla="*/ 107 h 147"/>
                  <a:gd name="T66" fmla="*/ 0 w 64"/>
                  <a:gd name="T67" fmla="*/ 105 h 147"/>
                  <a:gd name="T68" fmla="*/ 0 w 64"/>
                  <a:gd name="T69" fmla="*/ 102 h 147"/>
                  <a:gd name="T70" fmla="*/ 0 w 64"/>
                  <a:gd name="T71" fmla="*/ 94 h 147"/>
                  <a:gd name="T72" fmla="*/ 5 w 64"/>
                  <a:gd name="T73" fmla="*/ 94 h 147"/>
                  <a:gd name="T74" fmla="*/ 9 w 64"/>
                  <a:gd name="T75" fmla="*/ 92 h 147"/>
                  <a:gd name="T76" fmla="*/ 15 w 64"/>
                  <a:gd name="T77" fmla="*/ 87 h 147"/>
                  <a:gd name="T78" fmla="*/ 17 w 64"/>
                  <a:gd name="T79" fmla="*/ 85 h 147"/>
                  <a:gd name="T80" fmla="*/ 21 w 64"/>
                  <a:gd name="T81" fmla="*/ 63 h 147"/>
                  <a:gd name="T82" fmla="*/ 17 w 64"/>
                  <a:gd name="T83" fmla="*/ 59 h 147"/>
                  <a:gd name="T84" fmla="*/ 14 w 64"/>
                  <a:gd name="T85" fmla="*/ 52 h 147"/>
                  <a:gd name="T86" fmla="*/ 11 w 64"/>
                  <a:gd name="T87" fmla="*/ 41 h 147"/>
                  <a:gd name="T88" fmla="*/ 14 w 64"/>
                  <a:gd name="T89" fmla="*/ 30 h 147"/>
                  <a:gd name="T90" fmla="*/ 15 w 64"/>
                  <a:gd name="T91" fmla="*/ 22 h 147"/>
                  <a:gd name="T92" fmla="*/ 20 w 64"/>
                  <a:gd name="T93" fmla="*/ 2 h 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4" h="147">
                    <a:moveTo>
                      <a:pt x="20" y="2"/>
                    </a:moveTo>
                    <a:lnTo>
                      <a:pt x="26" y="0"/>
                    </a:lnTo>
                    <a:lnTo>
                      <a:pt x="38" y="18"/>
                    </a:lnTo>
                    <a:lnTo>
                      <a:pt x="36" y="63"/>
                    </a:lnTo>
                    <a:lnTo>
                      <a:pt x="44" y="63"/>
                    </a:lnTo>
                    <a:lnTo>
                      <a:pt x="47" y="72"/>
                    </a:lnTo>
                    <a:lnTo>
                      <a:pt x="48" y="76"/>
                    </a:lnTo>
                    <a:lnTo>
                      <a:pt x="53" y="85"/>
                    </a:lnTo>
                    <a:lnTo>
                      <a:pt x="57" y="81"/>
                    </a:lnTo>
                    <a:lnTo>
                      <a:pt x="60" y="74"/>
                    </a:lnTo>
                    <a:lnTo>
                      <a:pt x="63" y="76"/>
                    </a:lnTo>
                    <a:lnTo>
                      <a:pt x="59" y="87"/>
                    </a:lnTo>
                    <a:lnTo>
                      <a:pt x="57" y="92"/>
                    </a:lnTo>
                    <a:lnTo>
                      <a:pt x="54" y="105"/>
                    </a:lnTo>
                    <a:lnTo>
                      <a:pt x="48" y="109"/>
                    </a:lnTo>
                    <a:lnTo>
                      <a:pt x="42" y="113"/>
                    </a:lnTo>
                    <a:lnTo>
                      <a:pt x="36" y="118"/>
                    </a:lnTo>
                    <a:lnTo>
                      <a:pt x="33" y="124"/>
                    </a:lnTo>
                    <a:lnTo>
                      <a:pt x="36" y="128"/>
                    </a:lnTo>
                    <a:lnTo>
                      <a:pt x="38" y="137"/>
                    </a:lnTo>
                    <a:lnTo>
                      <a:pt x="32" y="140"/>
                    </a:lnTo>
                    <a:lnTo>
                      <a:pt x="26" y="144"/>
                    </a:lnTo>
                    <a:lnTo>
                      <a:pt x="20" y="146"/>
                    </a:lnTo>
                    <a:lnTo>
                      <a:pt x="15" y="144"/>
                    </a:lnTo>
                    <a:lnTo>
                      <a:pt x="9" y="140"/>
                    </a:lnTo>
                    <a:lnTo>
                      <a:pt x="5" y="137"/>
                    </a:lnTo>
                    <a:lnTo>
                      <a:pt x="9" y="131"/>
                    </a:lnTo>
                    <a:lnTo>
                      <a:pt x="15" y="128"/>
                    </a:lnTo>
                    <a:lnTo>
                      <a:pt x="20" y="120"/>
                    </a:lnTo>
                    <a:lnTo>
                      <a:pt x="20" y="116"/>
                    </a:lnTo>
                    <a:lnTo>
                      <a:pt x="15" y="113"/>
                    </a:lnTo>
                    <a:lnTo>
                      <a:pt x="9" y="107"/>
                    </a:lnTo>
                    <a:lnTo>
                      <a:pt x="5" y="107"/>
                    </a:lnTo>
                    <a:lnTo>
                      <a:pt x="0" y="105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5" y="94"/>
                    </a:lnTo>
                    <a:lnTo>
                      <a:pt x="9" y="92"/>
                    </a:lnTo>
                    <a:lnTo>
                      <a:pt x="15" y="87"/>
                    </a:lnTo>
                    <a:lnTo>
                      <a:pt x="17" y="85"/>
                    </a:lnTo>
                    <a:lnTo>
                      <a:pt x="21" y="63"/>
                    </a:lnTo>
                    <a:lnTo>
                      <a:pt x="17" y="59"/>
                    </a:lnTo>
                    <a:lnTo>
                      <a:pt x="14" y="52"/>
                    </a:lnTo>
                    <a:lnTo>
                      <a:pt x="11" y="41"/>
                    </a:lnTo>
                    <a:lnTo>
                      <a:pt x="14" y="30"/>
                    </a:lnTo>
                    <a:lnTo>
                      <a:pt x="15" y="22"/>
                    </a:lnTo>
                    <a:lnTo>
                      <a:pt x="20" y="2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66" name="Freeform 12"/>
              <p:cNvSpPr>
                <a:spLocks noChangeAspect="1"/>
              </p:cNvSpPr>
              <p:nvPr userDrawn="1"/>
            </p:nvSpPr>
            <p:spPr bwMode="auto">
              <a:xfrm>
                <a:off x="5526" y="3078"/>
                <a:ext cx="130" cy="121"/>
              </a:xfrm>
              <a:custGeom>
                <a:avLst/>
                <a:gdLst>
                  <a:gd name="T0" fmla="*/ 90 w 130"/>
                  <a:gd name="T1" fmla="*/ 0 h 121"/>
                  <a:gd name="T2" fmla="*/ 108 w 130"/>
                  <a:gd name="T3" fmla="*/ 0 h 121"/>
                  <a:gd name="T4" fmla="*/ 129 w 130"/>
                  <a:gd name="T5" fmla="*/ 35 h 121"/>
                  <a:gd name="T6" fmla="*/ 106 w 130"/>
                  <a:gd name="T7" fmla="*/ 60 h 121"/>
                  <a:gd name="T8" fmla="*/ 106 w 130"/>
                  <a:gd name="T9" fmla="*/ 73 h 121"/>
                  <a:gd name="T10" fmla="*/ 101 w 130"/>
                  <a:gd name="T11" fmla="*/ 76 h 121"/>
                  <a:gd name="T12" fmla="*/ 83 w 130"/>
                  <a:gd name="T13" fmla="*/ 76 h 121"/>
                  <a:gd name="T14" fmla="*/ 67 w 130"/>
                  <a:gd name="T15" fmla="*/ 89 h 121"/>
                  <a:gd name="T16" fmla="*/ 52 w 130"/>
                  <a:gd name="T17" fmla="*/ 107 h 121"/>
                  <a:gd name="T18" fmla="*/ 42 w 130"/>
                  <a:gd name="T19" fmla="*/ 120 h 121"/>
                  <a:gd name="T20" fmla="*/ 42 w 130"/>
                  <a:gd name="T21" fmla="*/ 107 h 121"/>
                  <a:gd name="T22" fmla="*/ 23 w 130"/>
                  <a:gd name="T23" fmla="*/ 113 h 121"/>
                  <a:gd name="T24" fmla="*/ 11 w 130"/>
                  <a:gd name="T25" fmla="*/ 113 h 121"/>
                  <a:gd name="T26" fmla="*/ 0 w 130"/>
                  <a:gd name="T27" fmla="*/ 113 h 121"/>
                  <a:gd name="T28" fmla="*/ 20 w 130"/>
                  <a:gd name="T29" fmla="*/ 89 h 121"/>
                  <a:gd name="T30" fmla="*/ 26 w 130"/>
                  <a:gd name="T31" fmla="*/ 82 h 121"/>
                  <a:gd name="T32" fmla="*/ 31 w 130"/>
                  <a:gd name="T33" fmla="*/ 82 h 121"/>
                  <a:gd name="T34" fmla="*/ 47 w 130"/>
                  <a:gd name="T35" fmla="*/ 62 h 121"/>
                  <a:gd name="T36" fmla="*/ 52 w 130"/>
                  <a:gd name="T37" fmla="*/ 62 h 121"/>
                  <a:gd name="T38" fmla="*/ 60 w 130"/>
                  <a:gd name="T39" fmla="*/ 56 h 121"/>
                  <a:gd name="T40" fmla="*/ 67 w 130"/>
                  <a:gd name="T41" fmla="*/ 56 h 121"/>
                  <a:gd name="T42" fmla="*/ 65 w 130"/>
                  <a:gd name="T43" fmla="*/ 40 h 121"/>
                  <a:gd name="T44" fmla="*/ 67 w 130"/>
                  <a:gd name="T45" fmla="*/ 40 h 121"/>
                  <a:gd name="T46" fmla="*/ 77 w 130"/>
                  <a:gd name="T47" fmla="*/ 33 h 121"/>
                  <a:gd name="T48" fmla="*/ 77 w 130"/>
                  <a:gd name="T49" fmla="*/ 36 h 121"/>
                  <a:gd name="T50" fmla="*/ 95 w 130"/>
                  <a:gd name="T51" fmla="*/ 24 h 121"/>
                  <a:gd name="T52" fmla="*/ 90 w 130"/>
                  <a:gd name="T53" fmla="*/ 0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0" h="121">
                    <a:moveTo>
                      <a:pt x="90" y="0"/>
                    </a:moveTo>
                    <a:lnTo>
                      <a:pt x="108" y="0"/>
                    </a:lnTo>
                    <a:lnTo>
                      <a:pt x="129" y="35"/>
                    </a:lnTo>
                    <a:lnTo>
                      <a:pt x="106" y="60"/>
                    </a:lnTo>
                    <a:lnTo>
                      <a:pt x="106" y="73"/>
                    </a:lnTo>
                    <a:lnTo>
                      <a:pt x="101" y="76"/>
                    </a:lnTo>
                    <a:lnTo>
                      <a:pt x="83" y="76"/>
                    </a:lnTo>
                    <a:lnTo>
                      <a:pt x="67" y="89"/>
                    </a:lnTo>
                    <a:lnTo>
                      <a:pt x="52" y="107"/>
                    </a:lnTo>
                    <a:lnTo>
                      <a:pt x="42" y="120"/>
                    </a:lnTo>
                    <a:lnTo>
                      <a:pt x="42" y="107"/>
                    </a:lnTo>
                    <a:lnTo>
                      <a:pt x="23" y="113"/>
                    </a:lnTo>
                    <a:lnTo>
                      <a:pt x="11" y="113"/>
                    </a:lnTo>
                    <a:lnTo>
                      <a:pt x="0" y="113"/>
                    </a:lnTo>
                    <a:lnTo>
                      <a:pt x="20" y="89"/>
                    </a:lnTo>
                    <a:lnTo>
                      <a:pt x="26" y="82"/>
                    </a:lnTo>
                    <a:lnTo>
                      <a:pt x="31" y="82"/>
                    </a:lnTo>
                    <a:lnTo>
                      <a:pt x="47" y="62"/>
                    </a:lnTo>
                    <a:lnTo>
                      <a:pt x="52" y="62"/>
                    </a:lnTo>
                    <a:lnTo>
                      <a:pt x="60" y="56"/>
                    </a:lnTo>
                    <a:lnTo>
                      <a:pt x="67" y="56"/>
                    </a:lnTo>
                    <a:lnTo>
                      <a:pt x="65" y="40"/>
                    </a:lnTo>
                    <a:lnTo>
                      <a:pt x="67" y="40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95" y="24"/>
                    </a:lnTo>
                    <a:lnTo>
                      <a:pt x="9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67" name="Freeform 13"/>
              <p:cNvSpPr>
                <a:spLocks noChangeAspect="1"/>
              </p:cNvSpPr>
              <p:nvPr userDrawn="1"/>
            </p:nvSpPr>
            <p:spPr bwMode="auto">
              <a:xfrm>
                <a:off x="5261" y="3087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9 w 39"/>
                  <a:gd name="T3" fmla="*/ 0 h 58"/>
                  <a:gd name="T4" fmla="*/ 18 w 39"/>
                  <a:gd name="T5" fmla="*/ 6 h 58"/>
                  <a:gd name="T6" fmla="*/ 38 w 39"/>
                  <a:gd name="T7" fmla="*/ 6 h 58"/>
                  <a:gd name="T8" fmla="*/ 34 w 39"/>
                  <a:gd name="T9" fmla="*/ 17 h 58"/>
                  <a:gd name="T10" fmla="*/ 38 w 39"/>
                  <a:gd name="T11" fmla="*/ 25 h 58"/>
                  <a:gd name="T12" fmla="*/ 32 w 39"/>
                  <a:gd name="T13" fmla="*/ 25 h 58"/>
                  <a:gd name="T14" fmla="*/ 29 w 39"/>
                  <a:gd name="T15" fmla="*/ 29 h 58"/>
                  <a:gd name="T16" fmla="*/ 25 w 39"/>
                  <a:gd name="T17" fmla="*/ 30 h 58"/>
                  <a:gd name="T18" fmla="*/ 29 w 39"/>
                  <a:gd name="T19" fmla="*/ 57 h 58"/>
                  <a:gd name="T20" fmla="*/ 18 w 39"/>
                  <a:gd name="T21" fmla="*/ 54 h 58"/>
                  <a:gd name="T22" fmla="*/ 6 w 39"/>
                  <a:gd name="T23" fmla="*/ 46 h 58"/>
                  <a:gd name="T24" fmla="*/ 6 w 39"/>
                  <a:gd name="T25" fmla="*/ 29 h 58"/>
                  <a:gd name="T26" fmla="*/ 6 w 39"/>
                  <a:gd name="T27" fmla="*/ 24 h 58"/>
                  <a:gd name="T28" fmla="*/ 0 w 39"/>
                  <a:gd name="T29" fmla="*/ 17 h 58"/>
                  <a:gd name="T30" fmla="*/ 0 w 39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58">
                    <a:moveTo>
                      <a:pt x="0" y="0"/>
                    </a:moveTo>
                    <a:lnTo>
                      <a:pt x="9" y="0"/>
                    </a:lnTo>
                    <a:lnTo>
                      <a:pt x="18" y="6"/>
                    </a:lnTo>
                    <a:lnTo>
                      <a:pt x="38" y="6"/>
                    </a:lnTo>
                    <a:lnTo>
                      <a:pt x="34" y="17"/>
                    </a:lnTo>
                    <a:lnTo>
                      <a:pt x="38" y="25"/>
                    </a:lnTo>
                    <a:lnTo>
                      <a:pt x="32" y="25"/>
                    </a:lnTo>
                    <a:lnTo>
                      <a:pt x="29" y="29"/>
                    </a:lnTo>
                    <a:lnTo>
                      <a:pt x="25" y="30"/>
                    </a:lnTo>
                    <a:lnTo>
                      <a:pt x="29" y="57"/>
                    </a:lnTo>
                    <a:lnTo>
                      <a:pt x="18" y="54"/>
                    </a:lnTo>
                    <a:lnTo>
                      <a:pt x="6" y="46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36" name="Freeform 14"/>
            <p:cNvSpPr>
              <a:spLocks noChangeAspect="1"/>
            </p:cNvSpPr>
            <p:nvPr userDrawn="1"/>
          </p:nvSpPr>
          <p:spPr bwMode="auto">
            <a:xfrm>
              <a:off x="5359" y="2315"/>
              <a:ext cx="77" cy="63"/>
            </a:xfrm>
            <a:custGeom>
              <a:avLst/>
              <a:gdLst>
                <a:gd name="T0" fmla="*/ 15 w 77"/>
                <a:gd name="T1" fmla="*/ 24 h 63"/>
                <a:gd name="T2" fmla="*/ 0 w 77"/>
                <a:gd name="T3" fmla="*/ 51 h 63"/>
                <a:gd name="T4" fmla="*/ 5 w 77"/>
                <a:gd name="T5" fmla="*/ 60 h 63"/>
                <a:gd name="T6" fmla="*/ 27 w 77"/>
                <a:gd name="T7" fmla="*/ 62 h 63"/>
                <a:gd name="T8" fmla="*/ 44 w 77"/>
                <a:gd name="T9" fmla="*/ 62 h 63"/>
                <a:gd name="T10" fmla="*/ 53 w 77"/>
                <a:gd name="T11" fmla="*/ 54 h 63"/>
                <a:gd name="T12" fmla="*/ 56 w 77"/>
                <a:gd name="T13" fmla="*/ 42 h 63"/>
                <a:gd name="T14" fmla="*/ 76 w 77"/>
                <a:gd name="T15" fmla="*/ 42 h 63"/>
                <a:gd name="T16" fmla="*/ 71 w 77"/>
                <a:gd name="T17" fmla="*/ 26 h 63"/>
                <a:gd name="T18" fmla="*/ 71 w 77"/>
                <a:gd name="T19" fmla="*/ 13 h 63"/>
                <a:gd name="T20" fmla="*/ 55 w 77"/>
                <a:gd name="T21" fmla="*/ 0 h 63"/>
                <a:gd name="T22" fmla="*/ 50 w 77"/>
                <a:gd name="T23" fmla="*/ 20 h 63"/>
                <a:gd name="T24" fmla="*/ 61 w 77"/>
                <a:gd name="T25" fmla="*/ 29 h 63"/>
                <a:gd name="T26" fmla="*/ 43 w 77"/>
                <a:gd name="T27" fmla="*/ 29 h 63"/>
                <a:gd name="T28" fmla="*/ 36 w 77"/>
                <a:gd name="T29" fmla="*/ 36 h 63"/>
                <a:gd name="T30" fmla="*/ 15 w 77"/>
                <a:gd name="T31" fmla="*/ 24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63">
                  <a:moveTo>
                    <a:pt x="15" y="24"/>
                  </a:moveTo>
                  <a:lnTo>
                    <a:pt x="0" y="51"/>
                  </a:lnTo>
                  <a:lnTo>
                    <a:pt x="5" y="60"/>
                  </a:lnTo>
                  <a:lnTo>
                    <a:pt x="27" y="62"/>
                  </a:lnTo>
                  <a:lnTo>
                    <a:pt x="44" y="62"/>
                  </a:lnTo>
                  <a:lnTo>
                    <a:pt x="53" y="54"/>
                  </a:lnTo>
                  <a:lnTo>
                    <a:pt x="56" y="42"/>
                  </a:lnTo>
                  <a:lnTo>
                    <a:pt x="76" y="42"/>
                  </a:lnTo>
                  <a:lnTo>
                    <a:pt x="71" y="26"/>
                  </a:lnTo>
                  <a:lnTo>
                    <a:pt x="71" y="13"/>
                  </a:lnTo>
                  <a:lnTo>
                    <a:pt x="55" y="0"/>
                  </a:lnTo>
                  <a:lnTo>
                    <a:pt x="50" y="20"/>
                  </a:lnTo>
                  <a:lnTo>
                    <a:pt x="61" y="29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15" y="24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037" name="Group 15"/>
            <p:cNvGrpSpPr>
              <a:grpSpLocks noChangeAspect="1"/>
            </p:cNvGrpSpPr>
            <p:nvPr userDrawn="1"/>
          </p:nvGrpSpPr>
          <p:grpSpPr bwMode="auto">
            <a:xfrm>
              <a:off x="4376" y="1136"/>
              <a:ext cx="1035" cy="1902"/>
              <a:chOff x="4376" y="1136"/>
              <a:chExt cx="1035" cy="1902"/>
            </a:xfrm>
          </p:grpSpPr>
          <p:grpSp>
            <p:nvGrpSpPr>
              <p:cNvPr id="1052" name="Group 16"/>
              <p:cNvGrpSpPr>
                <a:grpSpLocks noChangeAspect="1"/>
              </p:cNvGrpSpPr>
              <p:nvPr userDrawn="1"/>
            </p:nvGrpSpPr>
            <p:grpSpPr bwMode="auto">
              <a:xfrm>
                <a:off x="4544" y="1335"/>
                <a:ext cx="221" cy="559"/>
                <a:chOff x="4544" y="1335"/>
                <a:chExt cx="221" cy="559"/>
              </a:xfrm>
            </p:grpSpPr>
            <p:sp>
              <p:nvSpPr>
                <p:cNvPr id="1062" name="Freeform 17"/>
                <p:cNvSpPr>
                  <a:spLocks noChangeAspect="1"/>
                </p:cNvSpPr>
                <p:nvPr userDrawn="1"/>
              </p:nvSpPr>
              <p:spPr bwMode="auto">
                <a:xfrm>
                  <a:off x="4544" y="1850"/>
                  <a:ext cx="41" cy="44"/>
                </a:xfrm>
                <a:custGeom>
                  <a:avLst/>
                  <a:gdLst>
                    <a:gd name="T0" fmla="*/ 0 w 41"/>
                    <a:gd name="T1" fmla="*/ 32 h 44"/>
                    <a:gd name="T2" fmla="*/ 7 w 41"/>
                    <a:gd name="T3" fmla="*/ 43 h 44"/>
                    <a:gd name="T4" fmla="*/ 16 w 41"/>
                    <a:gd name="T5" fmla="*/ 40 h 44"/>
                    <a:gd name="T6" fmla="*/ 29 w 41"/>
                    <a:gd name="T7" fmla="*/ 43 h 44"/>
                    <a:gd name="T8" fmla="*/ 39 w 41"/>
                    <a:gd name="T9" fmla="*/ 43 h 44"/>
                    <a:gd name="T10" fmla="*/ 40 w 41"/>
                    <a:gd name="T11" fmla="*/ 29 h 44"/>
                    <a:gd name="T12" fmla="*/ 36 w 41"/>
                    <a:gd name="T13" fmla="*/ 17 h 44"/>
                    <a:gd name="T14" fmla="*/ 31 w 41"/>
                    <a:gd name="T15" fmla="*/ 6 h 44"/>
                    <a:gd name="T16" fmla="*/ 24 w 41"/>
                    <a:gd name="T17" fmla="*/ 6 h 44"/>
                    <a:gd name="T18" fmla="*/ 20 w 41"/>
                    <a:gd name="T19" fmla="*/ 0 h 44"/>
                    <a:gd name="T20" fmla="*/ 11 w 41"/>
                    <a:gd name="T21" fmla="*/ 0 h 44"/>
                    <a:gd name="T22" fmla="*/ 11 w 41"/>
                    <a:gd name="T23" fmla="*/ 12 h 44"/>
                    <a:gd name="T24" fmla="*/ 0 w 41"/>
                    <a:gd name="T25" fmla="*/ 32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0" y="32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9" y="43"/>
                      </a:lnTo>
                      <a:lnTo>
                        <a:pt x="39" y="43"/>
                      </a:lnTo>
                      <a:lnTo>
                        <a:pt x="40" y="29"/>
                      </a:lnTo>
                      <a:lnTo>
                        <a:pt x="36" y="17"/>
                      </a:lnTo>
                      <a:lnTo>
                        <a:pt x="31" y="6"/>
                      </a:lnTo>
                      <a:lnTo>
                        <a:pt x="24" y="6"/>
                      </a:lnTo>
                      <a:lnTo>
                        <a:pt x="20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lnTo>
                        <a:pt x="0" y="32"/>
                      </a:ln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63" name="Freeform 18"/>
                <p:cNvSpPr>
                  <a:spLocks noChangeAspect="1"/>
                </p:cNvSpPr>
                <p:nvPr userDrawn="1"/>
              </p:nvSpPr>
              <p:spPr bwMode="auto">
                <a:xfrm>
                  <a:off x="4695" y="1747"/>
                  <a:ext cx="39" cy="56"/>
                </a:xfrm>
                <a:custGeom>
                  <a:avLst/>
                  <a:gdLst>
                    <a:gd name="T0" fmla="*/ 8 w 39"/>
                    <a:gd name="T1" fmla="*/ 0 h 56"/>
                    <a:gd name="T2" fmla="*/ 22 w 39"/>
                    <a:gd name="T3" fmla="*/ 3 h 56"/>
                    <a:gd name="T4" fmla="*/ 31 w 39"/>
                    <a:gd name="T5" fmla="*/ 17 h 56"/>
                    <a:gd name="T6" fmla="*/ 38 w 39"/>
                    <a:gd name="T7" fmla="*/ 27 h 56"/>
                    <a:gd name="T8" fmla="*/ 33 w 39"/>
                    <a:gd name="T9" fmla="*/ 33 h 56"/>
                    <a:gd name="T10" fmla="*/ 38 w 39"/>
                    <a:gd name="T11" fmla="*/ 41 h 56"/>
                    <a:gd name="T12" fmla="*/ 34 w 39"/>
                    <a:gd name="T13" fmla="*/ 50 h 56"/>
                    <a:gd name="T14" fmla="*/ 29 w 39"/>
                    <a:gd name="T15" fmla="*/ 55 h 56"/>
                    <a:gd name="T16" fmla="*/ 17 w 39"/>
                    <a:gd name="T17" fmla="*/ 55 h 56"/>
                    <a:gd name="T18" fmla="*/ 9 w 39"/>
                    <a:gd name="T19" fmla="*/ 55 h 56"/>
                    <a:gd name="T20" fmla="*/ 5 w 39"/>
                    <a:gd name="T21" fmla="*/ 49 h 56"/>
                    <a:gd name="T22" fmla="*/ 0 w 39"/>
                    <a:gd name="T23" fmla="*/ 39 h 56"/>
                    <a:gd name="T24" fmla="*/ 0 w 39"/>
                    <a:gd name="T25" fmla="*/ 33 h 56"/>
                    <a:gd name="T26" fmla="*/ 0 w 39"/>
                    <a:gd name="T27" fmla="*/ 20 h 56"/>
                    <a:gd name="T28" fmla="*/ 8 w 39"/>
                    <a:gd name="T29" fmla="*/ 0 h 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9" h="56">
                      <a:moveTo>
                        <a:pt x="8" y="0"/>
                      </a:moveTo>
                      <a:lnTo>
                        <a:pt x="22" y="3"/>
                      </a:lnTo>
                      <a:lnTo>
                        <a:pt x="31" y="17"/>
                      </a:lnTo>
                      <a:lnTo>
                        <a:pt x="38" y="27"/>
                      </a:lnTo>
                      <a:lnTo>
                        <a:pt x="33" y="33"/>
                      </a:lnTo>
                      <a:lnTo>
                        <a:pt x="38" y="41"/>
                      </a:lnTo>
                      <a:lnTo>
                        <a:pt x="34" y="50"/>
                      </a:lnTo>
                      <a:lnTo>
                        <a:pt x="29" y="55"/>
                      </a:lnTo>
                      <a:lnTo>
                        <a:pt x="17" y="55"/>
                      </a:lnTo>
                      <a:lnTo>
                        <a:pt x="9" y="55"/>
                      </a:lnTo>
                      <a:lnTo>
                        <a:pt x="5" y="49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0"/>
                      </a:lnTo>
                      <a:lnTo>
                        <a:pt x="8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64" name="Freeform 19"/>
                <p:cNvSpPr>
                  <a:spLocks noChangeAspect="1"/>
                </p:cNvSpPr>
                <p:nvPr userDrawn="1"/>
              </p:nvSpPr>
              <p:spPr bwMode="auto">
                <a:xfrm>
                  <a:off x="4682" y="1335"/>
                  <a:ext cx="83" cy="49"/>
                </a:xfrm>
                <a:custGeom>
                  <a:avLst/>
                  <a:gdLst>
                    <a:gd name="T0" fmla="*/ 12 w 83"/>
                    <a:gd name="T1" fmla="*/ 0 h 49"/>
                    <a:gd name="T2" fmla="*/ 23 w 83"/>
                    <a:gd name="T3" fmla="*/ 6 h 49"/>
                    <a:gd name="T4" fmla="*/ 33 w 83"/>
                    <a:gd name="T5" fmla="*/ 5 h 49"/>
                    <a:gd name="T6" fmla="*/ 50 w 83"/>
                    <a:gd name="T7" fmla="*/ 6 h 49"/>
                    <a:gd name="T8" fmla="*/ 61 w 83"/>
                    <a:gd name="T9" fmla="*/ 6 h 49"/>
                    <a:gd name="T10" fmla="*/ 67 w 83"/>
                    <a:gd name="T11" fmla="*/ 11 h 49"/>
                    <a:gd name="T12" fmla="*/ 76 w 83"/>
                    <a:gd name="T13" fmla="*/ 21 h 49"/>
                    <a:gd name="T14" fmla="*/ 82 w 83"/>
                    <a:gd name="T15" fmla="*/ 24 h 49"/>
                    <a:gd name="T16" fmla="*/ 62 w 83"/>
                    <a:gd name="T17" fmla="*/ 29 h 49"/>
                    <a:gd name="T18" fmla="*/ 56 w 83"/>
                    <a:gd name="T19" fmla="*/ 33 h 49"/>
                    <a:gd name="T20" fmla="*/ 62 w 83"/>
                    <a:gd name="T21" fmla="*/ 41 h 49"/>
                    <a:gd name="T22" fmla="*/ 62 w 83"/>
                    <a:gd name="T23" fmla="*/ 48 h 49"/>
                    <a:gd name="T24" fmla="*/ 46 w 83"/>
                    <a:gd name="T25" fmla="*/ 41 h 49"/>
                    <a:gd name="T26" fmla="*/ 32 w 83"/>
                    <a:gd name="T27" fmla="*/ 38 h 49"/>
                    <a:gd name="T28" fmla="*/ 23 w 83"/>
                    <a:gd name="T29" fmla="*/ 38 h 49"/>
                    <a:gd name="T30" fmla="*/ 23 w 83"/>
                    <a:gd name="T31" fmla="*/ 48 h 49"/>
                    <a:gd name="T32" fmla="*/ 12 w 83"/>
                    <a:gd name="T33" fmla="*/ 48 h 49"/>
                    <a:gd name="T34" fmla="*/ 11 w 83"/>
                    <a:gd name="T35" fmla="*/ 41 h 49"/>
                    <a:gd name="T36" fmla="*/ 8 w 83"/>
                    <a:gd name="T37" fmla="*/ 29 h 49"/>
                    <a:gd name="T38" fmla="*/ 0 w 83"/>
                    <a:gd name="T39" fmla="*/ 27 h 49"/>
                    <a:gd name="T40" fmla="*/ 8 w 83"/>
                    <a:gd name="T41" fmla="*/ 21 h 49"/>
                    <a:gd name="T42" fmla="*/ 15 w 83"/>
                    <a:gd name="T43" fmla="*/ 17 h 49"/>
                    <a:gd name="T44" fmla="*/ 12 w 83"/>
                    <a:gd name="T45" fmla="*/ 0 h 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3" h="49">
                      <a:moveTo>
                        <a:pt x="12" y="0"/>
                      </a:moveTo>
                      <a:lnTo>
                        <a:pt x="23" y="6"/>
                      </a:lnTo>
                      <a:lnTo>
                        <a:pt x="33" y="5"/>
                      </a:lnTo>
                      <a:lnTo>
                        <a:pt x="50" y="6"/>
                      </a:lnTo>
                      <a:lnTo>
                        <a:pt x="61" y="6"/>
                      </a:lnTo>
                      <a:lnTo>
                        <a:pt x="67" y="11"/>
                      </a:lnTo>
                      <a:lnTo>
                        <a:pt x="76" y="21"/>
                      </a:lnTo>
                      <a:lnTo>
                        <a:pt x="82" y="24"/>
                      </a:lnTo>
                      <a:lnTo>
                        <a:pt x="62" y="29"/>
                      </a:lnTo>
                      <a:lnTo>
                        <a:pt x="56" y="33"/>
                      </a:lnTo>
                      <a:lnTo>
                        <a:pt x="62" y="41"/>
                      </a:lnTo>
                      <a:lnTo>
                        <a:pt x="62" y="48"/>
                      </a:lnTo>
                      <a:lnTo>
                        <a:pt x="46" y="41"/>
                      </a:lnTo>
                      <a:lnTo>
                        <a:pt x="32" y="38"/>
                      </a:lnTo>
                      <a:lnTo>
                        <a:pt x="23" y="38"/>
                      </a:lnTo>
                      <a:lnTo>
                        <a:pt x="23" y="48"/>
                      </a:lnTo>
                      <a:lnTo>
                        <a:pt x="12" y="48"/>
                      </a:lnTo>
                      <a:lnTo>
                        <a:pt x="11" y="41"/>
                      </a:lnTo>
                      <a:lnTo>
                        <a:pt x="8" y="29"/>
                      </a:lnTo>
                      <a:lnTo>
                        <a:pt x="0" y="27"/>
                      </a:lnTo>
                      <a:lnTo>
                        <a:pt x="8" y="21"/>
                      </a:lnTo>
                      <a:lnTo>
                        <a:pt x="15" y="17"/>
                      </a:lnTo>
                      <a:lnTo>
                        <a:pt x="12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053" name="Freeform 20"/>
              <p:cNvSpPr>
                <a:spLocks noChangeAspect="1"/>
              </p:cNvSpPr>
              <p:nvPr userDrawn="1"/>
            </p:nvSpPr>
            <p:spPr bwMode="auto">
              <a:xfrm>
                <a:off x="4764" y="2498"/>
                <a:ext cx="647" cy="540"/>
              </a:xfrm>
              <a:custGeom>
                <a:avLst/>
                <a:gdLst>
                  <a:gd name="T0" fmla="*/ 498 w 647"/>
                  <a:gd name="T1" fmla="*/ 44 h 540"/>
                  <a:gd name="T2" fmla="*/ 522 w 647"/>
                  <a:gd name="T3" fmla="*/ 66 h 540"/>
                  <a:gd name="T4" fmla="*/ 549 w 647"/>
                  <a:gd name="T5" fmla="*/ 144 h 540"/>
                  <a:gd name="T6" fmla="*/ 611 w 647"/>
                  <a:gd name="T7" fmla="*/ 228 h 540"/>
                  <a:gd name="T8" fmla="*/ 646 w 647"/>
                  <a:gd name="T9" fmla="*/ 309 h 540"/>
                  <a:gd name="T10" fmla="*/ 620 w 647"/>
                  <a:gd name="T11" fmla="*/ 385 h 540"/>
                  <a:gd name="T12" fmla="*/ 595 w 647"/>
                  <a:gd name="T13" fmla="*/ 433 h 540"/>
                  <a:gd name="T14" fmla="*/ 579 w 647"/>
                  <a:gd name="T15" fmla="*/ 483 h 540"/>
                  <a:gd name="T16" fmla="*/ 563 w 647"/>
                  <a:gd name="T17" fmla="*/ 515 h 540"/>
                  <a:gd name="T18" fmla="*/ 531 w 647"/>
                  <a:gd name="T19" fmla="*/ 531 h 540"/>
                  <a:gd name="T20" fmla="*/ 484 w 647"/>
                  <a:gd name="T21" fmla="*/ 525 h 540"/>
                  <a:gd name="T22" fmla="*/ 434 w 647"/>
                  <a:gd name="T23" fmla="*/ 515 h 540"/>
                  <a:gd name="T24" fmla="*/ 408 w 647"/>
                  <a:gd name="T25" fmla="*/ 481 h 540"/>
                  <a:gd name="T26" fmla="*/ 401 w 647"/>
                  <a:gd name="T27" fmla="*/ 443 h 540"/>
                  <a:gd name="T28" fmla="*/ 381 w 647"/>
                  <a:gd name="T29" fmla="*/ 425 h 540"/>
                  <a:gd name="T30" fmla="*/ 357 w 647"/>
                  <a:gd name="T31" fmla="*/ 429 h 540"/>
                  <a:gd name="T32" fmla="*/ 328 w 647"/>
                  <a:gd name="T33" fmla="*/ 401 h 540"/>
                  <a:gd name="T34" fmla="*/ 309 w 647"/>
                  <a:gd name="T35" fmla="*/ 393 h 540"/>
                  <a:gd name="T36" fmla="*/ 274 w 647"/>
                  <a:gd name="T37" fmla="*/ 401 h 540"/>
                  <a:gd name="T38" fmla="*/ 244 w 647"/>
                  <a:gd name="T39" fmla="*/ 403 h 540"/>
                  <a:gd name="T40" fmla="*/ 222 w 647"/>
                  <a:gd name="T41" fmla="*/ 421 h 540"/>
                  <a:gd name="T42" fmla="*/ 185 w 647"/>
                  <a:gd name="T43" fmla="*/ 433 h 540"/>
                  <a:gd name="T44" fmla="*/ 148 w 647"/>
                  <a:gd name="T45" fmla="*/ 453 h 540"/>
                  <a:gd name="T46" fmla="*/ 127 w 647"/>
                  <a:gd name="T47" fmla="*/ 461 h 540"/>
                  <a:gd name="T48" fmla="*/ 74 w 647"/>
                  <a:gd name="T49" fmla="*/ 457 h 540"/>
                  <a:gd name="T50" fmla="*/ 64 w 647"/>
                  <a:gd name="T51" fmla="*/ 443 h 540"/>
                  <a:gd name="T52" fmla="*/ 64 w 647"/>
                  <a:gd name="T53" fmla="*/ 385 h 540"/>
                  <a:gd name="T54" fmla="*/ 46 w 647"/>
                  <a:gd name="T55" fmla="*/ 349 h 540"/>
                  <a:gd name="T56" fmla="*/ 28 w 647"/>
                  <a:gd name="T57" fmla="*/ 323 h 540"/>
                  <a:gd name="T58" fmla="*/ 7 w 647"/>
                  <a:gd name="T59" fmla="*/ 228 h 540"/>
                  <a:gd name="T60" fmla="*/ 7 w 647"/>
                  <a:gd name="T61" fmla="*/ 194 h 540"/>
                  <a:gd name="T62" fmla="*/ 55 w 647"/>
                  <a:gd name="T63" fmla="*/ 178 h 540"/>
                  <a:gd name="T64" fmla="*/ 86 w 647"/>
                  <a:gd name="T65" fmla="*/ 172 h 540"/>
                  <a:gd name="T66" fmla="*/ 109 w 647"/>
                  <a:gd name="T67" fmla="*/ 164 h 540"/>
                  <a:gd name="T68" fmla="*/ 118 w 647"/>
                  <a:gd name="T69" fmla="*/ 136 h 540"/>
                  <a:gd name="T70" fmla="*/ 115 w 647"/>
                  <a:gd name="T71" fmla="*/ 122 h 540"/>
                  <a:gd name="T72" fmla="*/ 161 w 647"/>
                  <a:gd name="T73" fmla="*/ 80 h 540"/>
                  <a:gd name="T74" fmla="*/ 198 w 647"/>
                  <a:gd name="T75" fmla="*/ 50 h 540"/>
                  <a:gd name="T76" fmla="*/ 231 w 647"/>
                  <a:gd name="T77" fmla="*/ 72 h 540"/>
                  <a:gd name="T78" fmla="*/ 254 w 647"/>
                  <a:gd name="T79" fmla="*/ 48 h 540"/>
                  <a:gd name="T80" fmla="*/ 281 w 647"/>
                  <a:gd name="T81" fmla="*/ 26 h 540"/>
                  <a:gd name="T82" fmla="*/ 307 w 647"/>
                  <a:gd name="T83" fmla="*/ 8 h 540"/>
                  <a:gd name="T84" fmla="*/ 349 w 647"/>
                  <a:gd name="T85" fmla="*/ 8 h 540"/>
                  <a:gd name="T86" fmla="*/ 365 w 647"/>
                  <a:gd name="T87" fmla="*/ 30 h 540"/>
                  <a:gd name="T88" fmla="*/ 365 w 647"/>
                  <a:gd name="T89" fmla="*/ 58 h 540"/>
                  <a:gd name="T90" fmla="*/ 401 w 647"/>
                  <a:gd name="T91" fmla="*/ 100 h 540"/>
                  <a:gd name="T92" fmla="*/ 432 w 647"/>
                  <a:gd name="T93" fmla="*/ 116 h 540"/>
                  <a:gd name="T94" fmla="*/ 455 w 647"/>
                  <a:gd name="T95" fmla="*/ 72 h 540"/>
                  <a:gd name="T96" fmla="*/ 464 w 647"/>
                  <a:gd name="T97" fmla="*/ 0 h 5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7" h="540">
                    <a:moveTo>
                      <a:pt x="464" y="0"/>
                    </a:moveTo>
                    <a:lnTo>
                      <a:pt x="498" y="0"/>
                    </a:lnTo>
                    <a:lnTo>
                      <a:pt x="498" y="44"/>
                    </a:lnTo>
                    <a:lnTo>
                      <a:pt x="512" y="58"/>
                    </a:lnTo>
                    <a:lnTo>
                      <a:pt x="517" y="66"/>
                    </a:lnTo>
                    <a:lnTo>
                      <a:pt x="522" y="66"/>
                    </a:lnTo>
                    <a:lnTo>
                      <a:pt x="528" y="72"/>
                    </a:lnTo>
                    <a:lnTo>
                      <a:pt x="531" y="116"/>
                    </a:lnTo>
                    <a:lnTo>
                      <a:pt x="549" y="144"/>
                    </a:lnTo>
                    <a:lnTo>
                      <a:pt x="579" y="184"/>
                    </a:lnTo>
                    <a:lnTo>
                      <a:pt x="579" y="192"/>
                    </a:lnTo>
                    <a:lnTo>
                      <a:pt x="611" y="228"/>
                    </a:lnTo>
                    <a:lnTo>
                      <a:pt x="611" y="232"/>
                    </a:lnTo>
                    <a:lnTo>
                      <a:pt x="642" y="260"/>
                    </a:lnTo>
                    <a:lnTo>
                      <a:pt x="646" y="309"/>
                    </a:lnTo>
                    <a:lnTo>
                      <a:pt x="642" y="353"/>
                    </a:lnTo>
                    <a:lnTo>
                      <a:pt x="630" y="375"/>
                    </a:lnTo>
                    <a:lnTo>
                      <a:pt x="620" y="385"/>
                    </a:lnTo>
                    <a:lnTo>
                      <a:pt x="614" y="409"/>
                    </a:lnTo>
                    <a:lnTo>
                      <a:pt x="604" y="429"/>
                    </a:lnTo>
                    <a:lnTo>
                      <a:pt x="595" y="433"/>
                    </a:lnTo>
                    <a:lnTo>
                      <a:pt x="598" y="443"/>
                    </a:lnTo>
                    <a:lnTo>
                      <a:pt x="582" y="457"/>
                    </a:lnTo>
                    <a:lnTo>
                      <a:pt x="579" y="483"/>
                    </a:lnTo>
                    <a:lnTo>
                      <a:pt x="575" y="501"/>
                    </a:lnTo>
                    <a:lnTo>
                      <a:pt x="567" y="505"/>
                    </a:lnTo>
                    <a:lnTo>
                      <a:pt x="563" y="515"/>
                    </a:lnTo>
                    <a:lnTo>
                      <a:pt x="556" y="525"/>
                    </a:lnTo>
                    <a:lnTo>
                      <a:pt x="544" y="525"/>
                    </a:lnTo>
                    <a:lnTo>
                      <a:pt x="531" y="531"/>
                    </a:lnTo>
                    <a:lnTo>
                      <a:pt x="519" y="539"/>
                    </a:lnTo>
                    <a:lnTo>
                      <a:pt x="500" y="519"/>
                    </a:lnTo>
                    <a:lnTo>
                      <a:pt x="484" y="525"/>
                    </a:lnTo>
                    <a:lnTo>
                      <a:pt x="477" y="525"/>
                    </a:lnTo>
                    <a:lnTo>
                      <a:pt x="448" y="529"/>
                    </a:lnTo>
                    <a:lnTo>
                      <a:pt x="434" y="515"/>
                    </a:lnTo>
                    <a:lnTo>
                      <a:pt x="420" y="493"/>
                    </a:lnTo>
                    <a:lnTo>
                      <a:pt x="415" y="497"/>
                    </a:lnTo>
                    <a:lnTo>
                      <a:pt x="408" y="481"/>
                    </a:lnTo>
                    <a:lnTo>
                      <a:pt x="402" y="469"/>
                    </a:lnTo>
                    <a:lnTo>
                      <a:pt x="401" y="465"/>
                    </a:lnTo>
                    <a:lnTo>
                      <a:pt x="401" y="443"/>
                    </a:lnTo>
                    <a:lnTo>
                      <a:pt x="401" y="429"/>
                    </a:lnTo>
                    <a:lnTo>
                      <a:pt x="395" y="421"/>
                    </a:lnTo>
                    <a:lnTo>
                      <a:pt x="381" y="425"/>
                    </a:lnTo>
                    <a:lnTo>
                      <a:pt x="372" y="429"/>
                    </a:lnTo>
                    <a:lnTo>
                      <a:pt x="360" y="429"/>
                    </a:lnTo>
                    <a:lnTo>
                      <a:pt x="357" y="429"/>
                    </a:lnTo>
                    <a:lnTo>
                      <a:pt x="349" y="429"/>
                    </a:lnTo>
                    <a:lnTo>
                      <a:pt x="339" y="415"/>
                    </a:lnTo>
                    <a:lnTo>
                      <a:pt x="328" y="401"/>
                    </a:lnTo>
                    <a:lnTo>
                      <a:pt x="327" y="401"/>
                    </a:lnTo>
                    <a:lnTo>
                      <a:pt x="312" y="401"/>
                    </a:lnTo>
                    <a:lnTo>
                      <a:pt x="309" y="393"/>
                    </a:lnTo>
                    <a:lnTo>
                      <a:pt x="297" y="401"/>
                    </a:lnTo>
                    <a:lnTo>
                      <a:pt x="289" y="401"/>
                    </a:lnTo>
                    <a:lnTo>
                      <a:pt x="274" y="401"/>
                    </a:lnTo>
                    <a:lnTo>
                      <a:pt x="268" y="393"/>
                    </a:lnTo>
                    <a:lnTo>
                      <a:pt x="263" y="401"/>
                    </a:lnTo>
                    <a:lnTo>
                      <a:pt x="244" y="403"/>
                    </a:lnTo>
                    <a:lnTo>
                      <a:pt x="242" y="401"/>
                    </a:lnTo>
                    <a:lnTo>
                      <a:pt x="233" y="409"/>
                    </a:lnTo>
                    <a:lnTo>
                      <a:pt x="222" y="421"/>
                    </a:lnTo>
                    <a:lnTo>
                      <a:pt x="212" y="421"/>
                    </a:lnTo>
                    <a:lnTo>
                      <a:pt x="201" y="433"/>
                    </a:lnTo>
                    <a:lnTo>
                      <a:pt x="185" y="433"/>
                    </a:lnTo>
                    <a:lnTo>
                      <a:pt x="169" y="433"/>
                    </a:lnTo>
                    <a:lnTo>
                      <a:pt x="155" y="443"/>
                    </a:lnTo>
                    <a:lnTo>
                      <a:pt x="148" y="453"/>
                    </a:lnTo>
                    <a:lnTo>
                      <a:pt x="141" y="451"/>
                    </a:lnTo>
                    <a:lnTo>
                      <a:pt x="138" y="459"/>
                    </a:lnTo>
                    <a:lnTo>
                      <a:pt x="127" y="461"/>
                    </a:lnTo>
                    <a:lnTo>
                      <a:pt x="118" y="469"/>
                    </a:lnTo>
                    <a:lnTo>
                      <a:pt x="86" y="469"/>
                    </a:lnTo>
                    <a:lnTo>
                      <a:pt x="74" y="457"/>
                    </a:lnTo>
                    <a:lnTo>
                      <a:pt x="72" y="451"/>
                    </a:lnTo>
                    <a:lnTo>
                      <a:pt x="71" y="457"/>
                    </a:lnTo>
                    <a:lnTo>
                      <a:pt x="64" y="443"/>
                    </a:lnTo>
                    <a:lnTo>
                      <a:pt x="65" y="417"/>
                    </a:lnTo>
                    <a:lnTo>
                      <a:pt x="71" y="401"/>
                    </a:lnTo>
                    <a:lnTo>
                      <a:pt x="64" y="385"/>
                    </a:lnTo>
                    <a:lnTo>
                      <a:pt x="58" y="375"/>
                    </a:lnTo>
                    <a:lnTo>
                      <a:pt x="58" y="359"/>
                    </a:lnTo>
                    <a:lnTo>
                      <a:pt x="46" y="349"/>
                    </a:lnTo>
                    <a:lnTo>
                      <a:pt x="42" y="349"/>
                    </a:lnTo>
                    <a:lnTo>
                      <a:pt x="41" y="343"/>
                    </a:lnTo>
                    <a:lnTo>
                      <a:pt x="28" y="323"/>
                    </a:lnTo>
                    <a:lnTo>
                      <a:pt x="11" y="277"/>
                    </a:lnTo>
                    <a:lnTo>
                      <a:pt x="7" y="244"/>
                    </a:lnTo>
                    <a:lnTo>
                      <a:pt x="7" y="228"/>
                    </a:lnTo>
                    <a:lnTo>
                      <a:pt x="0" y="220"/>
                    </a:lnTo>
                    <a:lnTo>
                      <a:pt x="2" y="200"/>
                    </a:lnTo>
                    <a:lnTo>
                      <a:pt x="7" y="194"/>
                    </a:lnTo>
                    <a:lnTo>
                      <a:pt x="28" y="172"/>
                    </a:lnTo>
                    <a:lnTo>
                      <a:pt x="48" y="172"/>
                    </a:lnTo>
                    <a:lnTo>
                      <a:pt x="55" y="178"/>
                    </a:lnTo>
                    <a:lnTo>
                      <a:pt x="79" y="178"/>
                    </a:lnTo>
                    <a:lnTo>
                      <a:pt x="83" y="172"/>
                    </a:lnTo>
                    <a:lnTo>
                      <a:pt x="86" y="172"/>
                    </a:lnTo>
                    <a:lnTo>
                      <a:pt x="97" y="166"/>
                    </a:lnTo>
                    <a:lnTo>
                      <a:pt x="102" y="166"/>
                    </a:lnTo>
                    <a:lnTo>
                      <a:pt x="109" y="164"/>
                    </a:lnTo>
                    <a:lnTo>
                      <a:pt x="106" y="156"/>
                    </a:lnTo>
                    <a:lnTo>
                      <a:pt x="111" y="142"/>
                    </a:lnTo>
                    <a:lnTo>
                      <a:pt x="118" y="136"/>
                    </a:lnTo>
                    <a:lnTo>
                      <a:pt x="115" y="130"/>
                    </a:lnTo>
                    <a:lnTo>
                      <a:pt x="118" y="124"/>
                    </a:lnTo>
                    <a:lnTo>
                      <a:pt x="115" y="122"/>
                    </a:lnTo>
                    <a:lnTo>
                      <a:pt x="127" y="108"/>
                    </a:lnTo>
                    <a:lnTo>
                      <a:pt x="143" y="106"/>
                    </a:lnTo>
                    <a:lnTo>
                      <a:pt x="161" y="80"/>
                    </a:lnTo>
                    <a:lnTo>
                      <a:pt x="182" y="58"/>
                    </a:lnTo>
                    <a:lnTo>
                      <a:pt x="192" y="58"/>
                    </a:lnTo>
                    <a:lnTo>
                      <a:pt x="198" y="50"/>
                    </a:lnTo>
                    <a:lnTo>
                      <a:pt x="207" y="50"/>
                    </a:lnTo>
                    <a:lnTo>
                      <a:pt x="224" y="70"/>
                    </a:lnTo>
                    <a:lnTo>
                      <a:pt x="231" y="72"/>
                    </a:lnTo>
                    <a:lnTo>
                      <a:pt x="237" y="66"/>
                    </a:lnTo>
                    <a:lnTo>
                      <a:pt x="245" y="50"/>
                    </a:lnTo>
                    <a:lnTo>
                      <a:pt x="254" y="48"/>
                    </a:lnTo>
                    <a:lnTo>
                      <a:pt x="263" y="30"/>
                    </a:lnTo>
                    <a:lnTo>
                      <a:pt x="270" y="30"/>
                    </a:lnTo>
                    <a:lnTo>
                      <a:pt x="281" y="26"/>
                    </a:lnTo>
                    <a:lnTo>
                      <a:pt x="289" y="14"/>
                    </a:lnTo>
                    <a:lnTo>
                      <a:pt x="297" y="14"/>
                    </a:lnTo>
                    <a:lnTo>
                      <a:pt x="307" y="8"/>
                    </a:lnTo>
                    <a:lnTo>
                      <a:pt x="318" y="8"/>
                    </a:lnTo>
                    <a:lnTo>
                      <a:pt x="332" y="8"/>
                    </a:lnTo>
                    <a:lnTo>
                      <a:pt x="349" y="8"/>
                    </a:lnTo>
                    <a:lnTo>
                      <a:pt x="360" y="22"/>
                    </a:lnTo>
                    <a:lnTo>
                      <a:pt x="364" y="28"/>
                    </a:lnTo>
                    <a:lnTo>
                      <a:pt x="365" y="30"/>
                    </a:lnTo>
                    <a:lnTo>
                      <a:pt x="369" y="42"/>
                    </a:lnTo>
                    <a:lnTo>
                      <a:pt x="365" y="44"/>
                    </a:lnTo>
                    <a:lnTo>
                      <a:pt x="365" y="58"/>
                    </a:lnTo>
                    <a:lnTo>
                      <a:pt x="364" y="66"/>
                    </a:lnTo>
                    <a:lnTo>
                      <a:pt x="392" y="88"/>
                    </a:lnTo>
                    <a:lnTo>
                      <a:pt x="401" y="100"/>
                    </a:lnTo>
                    <a:lnTo>
                      <a:pt x="413" y="102"/>
                    </a:lnTo>
                    <a:lnTo>
                      <a:pt x="422" y="108"/>
                    </a:lnTo>
                    <a:lnTo>
                      <a:pt x="432" y="116"/>
                    </a:lnTo>
                    <a:lnTo>
                      <a:pt x="445" y="106"/>
                    </a:lnTo>
                    <a:lnTo>
                      <a:pt x="452" y="88"/>
                    </a:lnTo>
                    <a:lnTo>
                      <a:pt x="455" y="72"/>
                    </a:lnTo>
                    <a:lnTo>
                      <a:pt x="459" y="42"/>
                    </a:lnTo>
                    <a:lnTo>
                      <a:pt x="464" y="30"/>
                    </a:lnTo>
                    <a:lnTo>
                      <a:pt x="464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4" name="Freeform 21"/>
              <p:cNvSpPr>
                <a:spLocks noChangeAspect="1"/>
              </p:cNvSpPr>
              <p:nvPr userDrawn="1"/>
            </p:nvSpPr>
            <p:spPr bwMode="auto">
              <a:xfrm>
                <a:off x="4611" y="2380"/>
                <a:ext cx="350" cy="59"/>
              </a:xfrm>
              <a:custGeom>
                <a:avLst/>
                <a:gdLst>
                  <a:gd name="T0" fmla="*/ 24 w 350"/>
                  <a:gd name="T1" fmla="*/ 8 h 59"/>
                  <a:gd name="T2" fmla="*/ 68 w 350"/>
                  <a:gd name="T3" fmla="*/ 8 h 59"/>
                  <a:gd name="T4" fmla="*/ 94 w 350"/>
                  <a:gd name="T5" fmla="*/ 10 h 59"/>
                  <a:gd name="T6" fmla="*/ 118 w 350"/>
                  <a:gd name="T7" fmla="*/ 27 h 59"/>
                  <a:gd name="T8" fmla="*/ 137 w 350"/>
                  <a:gd name="T9" fmla="*/ 32 h 59"/>
                  <a:gd name="T10" fmla="*/ 170 w 350"/>
                  <a:gd name="T11" fmla="*/ 39 h 59"/>
                  <a:gd name="T12" fmla="*/ 188 w 350"/>
                  <a:gd name="T13" fmla="*/ 44 h 59"/>
                  <a:gd name="T14" fmla="*/ 194 w 350"/>
                  <a:gd name="T15" fmla="*/ 27 h 59"/>
                  <a:gd name="T16" fmla="*/ 236 w 350"/>
                  <a:gd name="T17" fmla="*/ 32 h 59"/>
                  <a:gd name="T18" fmla="*/ 267 w 350"/>
                  <a:gd name="T19" fmla="*/ 37 h 59"/>
                  <a:gd name="T20" fmla="*/ 288 w 350"/>
                  <a:gd name="T21" fmla="*/ 39 h 59"/>
                  <a:gd name="T22" fmla="*/ 306 w 350"/>
                  <a:gd name="T23" fmla="*/ 32 h 59"/>
                  <a:gd name="T24" fmla="*/ 330 w 350"/>
                  <a:gd name="T25" fmla="*/ 27 h 59"/>
                  <a:gd name="T26" fmla="*/ 349 w 350"/>
                  <a:gd name="T27" fmla="*/ 26 h 59"/>
                  <a:gd name="T28" fmla="*/ 342 w 350"/>
                  <a:gd name="T29" fmla="*/ 44 h 59"/>
                  <a:gd name="T30" fmla="*/ 330 w 350"/>
                  <a:gd name="T31" fmla="*/ 47 h 59"/>
                  <a:gd name="T32" fmla="*/ 314 w 350"/>
                  <a:gd name="T33" fmla="*/ 50 h 59"/>
                  <a:gd name="T34" fmla="*/ 304 w 350"/>
                  <a:gd name="T35" fmla="*/ 55 h 59"/>
                  <a:gd name="T36" fmla="*/ 286 w 350"/>
                  <a:gd name="T37" fmla="*/ 55 h 59"/>
                  <a:gd name="T38" fmla="*/ 273 w 350"/>
                  <a:gd name="T39" fmla="*/ 55 h 59"/>
                  <a:gd name="T40" fmla="*/ 255 w 350"/>
                  <a:gd name="T41" fmla="*/ 58 h 59"/>
                  <a:gd name="T42" fmla="*/ 238 w 350"/>
                  <a:gd name="T43" fmla="*/ 47 h 59"/>
                  <a:gd name="T44" fmla="*/ 224 w 350"/>
                  <a:gd name="T45" fmla="*/ 58 h 59"/>
                  <a:gd name="T46" fmla="*/ 205 w 350"/>
                  <a:gd name="T47" fmla="*/ 47 h 59"/>
                  <a:gd name="T48" fmla="*/ 193 w 350"/>
                  <a:gd name="T49" fmla="*/ 50 h 59"/>
                  <a:gd name="T50" fmla="*/ 175 w 350"/>
                  <a:gd name="T51" fmla="*/ 55 h 59"/>
                  <a:gd name="T52" fmla="*/ 158 w 350"/>
                  <a:gd name="T53" fmla="*/ 52 h 59"/>
                  <a:gd name="T54" fmla="*/ 139 w 350"/>
                  <a:gd name="T55" fmla="*/ 50 h 59"/>
                  <a:gd name="T56" fmla="*/ 123 w 350"/>
                  <a:gd name="T57" fmla="*/ 55 h 59"/>
                  <a:gd name="T58" fmla="*/ 95 w 350"/>
                  <a:gd name="T59" fmla="*/ 45 h 59"/>
                  <a:gd name="T60" fmla="*/ 63 w 350"/>
                  <a:gd name="T61" fmla="*/ 40 h 59"/>
                  <a:gd name="T62" fmla="*/ 38 w 350"/>
                  <a:gd name="T63" fmla="*/ 37 h 59"/>
                  <a:gd name="T64" fmla="*/ 12 w 350"/>
                  <a:gd name="T65" fmla="*/ 26 h 59"/>
                  <a:gd name="T66" fmla="*/ 0 w 350"/>
                  <a:gd name="T67" fmla="*/ 23 h 59"/>
                  <a:gd name="T68" fmla="*/ 0 w 350"/>
                  <a:gd name="T69" fmla="*/ 0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0" h="59">
                    <a:moveTo>
                      <a:pt x="0" y="0"/>
                    </a:moveTo>
                    <a:lnTo>
                      <a:pt x="24" y="8"/>
                    </a:lnTo>
                    <a:lnTo>
                      <a:pt x="49" y="8"/>
                    </a:lnTo>
                    <a:lnTo>
                      <a:pt x="68" y="8"/>
                    </a:lnTo>
                    <a:lnTo>
                      <a:pt x="82" y="8"/>
                    </a:lnTo>
                    <a:lnTo>
                      <a:pt x="94" y="10"/>
                    </a:lnTo>
                    <a:lnTo>
                      <a:pt x="108" y="15"/>
                    </a:lnTo>
                    <a:lnTo>
                      <a:pt x="118" y="27"/>
                    </a:lnTo>
                    <a:lnTo>
                      <a:pt x="125" y="32"/>
                    </a:lnTo>
                    <a:lnTo>
                      <a:pt x="137" y="32"/>
                    </a:lnTo>
                    <a:lnTo>
                      <a:pt x="155" y="32"/>
                    </a:lnTo>
                    <a:lnTo>
                      <a:pt x="170" y="39"/>
                    </a:lnTo>
                    <a:lnTo>
                      <a:pt x="181" y="44"/>
                    </a:lnTo>
                    <a:lnTo>
                      <a:pt x="188" y="44"/>
                    </a:lnTo>
                    <a:lnTo>
                      <a:pt x="189" y="32"/>
                    </a:lnTo>
                    <a:lnTo>
                      <a:pt x="194" y="27"/>
                    </a:lnTo>
                    <a:lnTo>
                      <a:pt x="219" y="32"/>
                    </a:lnTo>
                    <a:lnTo>
                      <a:pt x="236" y="32"/>
                    </a:lnTo>
                    <a:lnTo>
                      <a:pt x="255" y="32"/>
                    </a:lnTo>
                    <a:lnTo>
                      <a:pt x="267" y="37"/>
                    </a:lnTo>
                    <a:lnTo>
                      <a:pt x="274" y="40"/>
                    </a:lnTo>
                    <a:lnTo>
                      <a:pt x="288" y="39"/>
                    </a:lnTo>
                    <a:lnTo>
                      <a:pt x="299" y="37"/>
                    </a:lnTo>
                    <a:lnTo>
                      <a:pt x="306" y="32"/>
                    </a:lnTo>
                    <a:lnTo>
                      <a:pt x="318" y="32"/>
                    </a:lnTo>
                    <a:lnTo>
                      <a:pt x="330" y="27"/>
                    </a:lnTo>
                    <a:lnTo>
                      <a:pt x="342" y="26"/>
                    </a:lnTo>
                    <a:lnTo>
                      <a:pt x="349" y="26"/>
                    </a:lnTo>
                    <a:lnTo>
                      <a:pt x="346" y="37"/>
                    </a:lnTo>
                    <a:lnTo>
                      <a:pt x="342" y="44"/>
                    </a:lnTo>
                    <a:lnTo>
                      <a:pt x="337" y="47"/>
                    </a:lnTo>
                    <a:lnTo>
                      <a:pt x="330" y="47"/>
                    </a:lnTo>
                    <a:lnTo>
                      <a:pt x="326" y="47"/>
                    </a:lnTo>
                    <a:lnTo>
                      <a:pt x="314" y="50"/>
                    </a:lnTo>
                    <a:lnTo>
                      <a:pt x="307" y="55"/>
                    </a:lnTo>
                    <a:lnTo>
                      <a:pt x="304" y="55"/>
                    </a:lnTo>
                    <a:lnTo>
                      <a:pt x="293" y="52"/>
                    </a:lnTo>
                    <a:lnTo>
                      <a:pt x="286" y="55"/>
                    </a:lnTo>
                    <a:lnTo>
                      <a:pt x="280" y="55"/>
                    </a:lnTo>
                    <a:lnTo>
                      <a:pt x="273" y="55"/>
                    </a:lnTo>
                    <a:lnTo>
                      <a:pt x="267" y="58"/>
                    </a:lnTo>
                    <a:lnTo>
                      <a:pt x="255" y="58"/>
                    </a:lnTo>
                    <a:lnTo>
                      <a:pt x="248" y="55"/>
                    </a:lnTo>
                    <a:lnTo>
                      <a:pt x="238" y="47"/>
                    </a:lnTo>
                    <a:lnTo>
                      <a:pt x="231" y="55"/>
                    </a:lnTo>
                    <a:lnTo>
                      <a:pt x="224" y="58"/>
                    </a:lnTo>
                    <a:lnTo>
                      <a:pt x="217" y="58"/>
                    </a:lnTo>
                    <a:lnTo>
                      <a:pt x="205" y="47"/>
                    </a:lnTo>
                    <a:lnTo>
                      <a:pt x="201" y="50"/>
                    </a:lnTo>
                    <a:lnTo>
                      <a:pt x="193" y="50"/>
                    </a:lnTo>
                    <a:lnTo>
                      <a:pt x="186" y="55"/>
                    </a:lnTo>
                    <a:lnTo>
                      <a:pt x="175" y="55"/>
                    </a:lnTo>
                    <a:lnTo>
                      <a:pt x="163" y="55"/>
                    </a:lnTo>
                    <a:lnTo>
                      <a:pt x="158" y="52"/>
                    </a:lnTo>
                    <a:lnTo>
                      <a:pt x="151" y="47"/>
                    </a:lnTo>
                    <a:lnTo>
                      <a:pt x="139" y="50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08" y="52"/>
                    </a:lnTo>
                    <a:lnTo>
                      <a:pt x="95" y="45"/>
                    </a:lnTo>
                    <a:lnTo>
                      <a:pt x="85" y="45"/>
                    </a:lnTo>
                    <a:lnTo>
                      <a:pt x="63" y="40"/>
                    </a:lnTo>
                    <a:lnTo>
                      <a:pt x="49" y="37"/>
                    </a:lnTo>
                    <a:lnTo>
                      <a:pt x="38" y="37"/>
                    </a:lnTo>
                    <a:lnTo>
                      <a:pt x="24" y="32"/>
                    </a:lnTo>
                    <a:lnTo>
                      <a:pt x="12" y="26"/>
                    </a:lnTo>
                    <a:lnTo>
                      <a:pt x="5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5" name="Freeform 22"/>
              <p:cNvSpPr>
                <a:spLocks noChangeAspect="1"/>
              </p:cNvSpPr>
              <p:nvPr userDrawn="1"/>
            </p:nvSpPr>
            <p:spPr bwMode="auto">
              <a:xfrm>
                <a:off x="4807" y="2230"/>
                <a:ext cx="154" cy="133"/>
              </a:xfrm>
              <a:custGeom>
                <a:avLst/>
                <a:gdLst>
                  <a:gd name="T0" fmla="*/ 75 w 154"/>
                  <a:gd name="T1" fmla="*/ 4 h 133"/>
                  <a:gd name="T2" fmla="*/ 130 w 154"/>
                  <a:gd name="T3" fmla="*/ 0 h 133"/>
                  <a:gd name="T4" fmla="*/ 140 w 154"/>
                  <a:gd name="T5" fmla="*/ 17 h 133"/>
                  <a:gd name="T6" fmla="*/ 120 w 154"/>
                  <a:gd name="T7" fmla="*/ 24 h 133"/>
                  <a:gd name="T8" fmla="*/ 118 w 154"/>
                  <a:gd name="T9" fmla="*/ 37 h 133"/>
                  <a:gd name="T10" fmla="*/ 110 w 154"/>
                  <a:gd name="T11" fmla="*/ 45 h 133"/>
                  <a:gd name="T12" fmla="*/ 95 w 154"/>
                  <a:gd name="T13" fmla="*/ 45 h 133"/>
                  <a:gd name="T14" fmla="*/ 81 w 154"/>
                  <a:gd name="T15" fmla="*/ 39 h 133"/>
                  <a:gd name="T16" fmla="*/ 68 w 154"/>
                  <a:gd name="T17" fmla="*/ 24 h 133"/>
                  <a:gd name="T18" fmla="*/ 52 w 154"/>
                  <a:gd name="T19" fmla="*/ 24 h 133"/>
                  <a:gd name="T20" fmla="*/ 47 w 154"/>
                  <a:gd name="T21" fmla="*/ 45 h 133"/>
                  <a:gd name="T22" fmla="*/ 52 w 154"/>
                  <a:gd name="T23" fmla="*/ 58 h 133"/>
                  <a:gd name="T24" fmla="*/ 68 w 154"/>
                  <a:gd name="T25" fmla="*/ 50 h 133"/>
                  <a:gd name="T26" fmla="*/ 80 w 154"/>
                  <a:gd name="T27" fmla="*/ 56 h 133"/>
                  <a:gd name="T28" fmla="*/ 77 w 154"/>
                  <a:gd name="T29" fmla="*/ 65 h 133"/>
                  <a:gd name="T30" fmla="*/ 75 w 154"/>
                  <a:gd name="T31" fmla="*/ 73 h 133"/>
                  <a:gd name="T32" fmla="*/ 77 w 154"/>
                  <a:gd name="T33" fmla="*/ 87 h 133"/>
                  <a:gd name="T34" fmla="*/ 86 w 154"/>
                  <a:gd name="T35" fmla="*/ 91 h 133"/>
                  <a:gd name="T36" fmla="*/ 81 w 154"/>
                  <a:gd name="T37" fmla="*/ 106 h 133"/>
                  <a:gd name="T38" fmla="*/ 77 w 154"/>
                  <a:gd name="T39" fmla="*/ 125 h 133"/>
                  <a:gd name="T40" fmla="*/ 65 w 154"/>
                  <a:gd name="T41" fmla="*/ 126 h 133"/>
                  <a:gd name="T42" fmla="*/ 60 w 154"/>
                  <a:gd name="T43" fmla="*/ 117 h 133"/>
                  <a:gd name="T44" fmla="*/ 52 w 154"/>
                  <a:gd name="T45" fmla="*/ 99 h 133"/>
                  <a:gd name="T46" fmla="*/ 52 w 154"/>
                  <a:gd name="T47" fmla="*/ 84 h 133"/>
                  <a:gd name="T48" fmla="*/ 33 w 154"/>
                  <a:gd name="T49" fmla="*/ 84 h 133"/>
                  <a:gd name="T50" fmla="*/ 22 w 154"/>
                  <a:gd name="T51" fmla="*/ 86 h 133"/>
                  <a:gd name="T52" fmla="*/ 38 w 154"/>
                  <a:gd name="T53" fmla="*/ 91 h 133"/>
                  <a:gd name="T54" fmla="*/ 45 w 154"/>
                  <a:gd name="T55" fmla="*/ 104 h 133"/>
                  <a:gd name="T56" fmla="*/ 40 w 154"/>
                  <a:gd name="T57" fmla="*/ 117 h 133"/>
                  <a:gd name="T58" fmla="*/ 28 w 154"/>
                  <a:gd name="T59" fmla="*/ 132 h 133"/>
                  <a:gd name="T60" fmla="*/ 28 w 154"/>
                  <a:gd name="T61" fmla="*/ 117 h 133"/>
                  <a:gd name="T62" fmla="*/ 22 w 154"/>
                  <a:gd name="T63" fmla="*/ 104 h 133"/>
                  <a:gd name="T64" fmla="*/ 12 w 154"/>
                  <a:gd name="T65" fmla="*/ 91 h 133"/>
                  <a:gd name="T66" fmla="*/ 3 w 154"/>
                  <a:gd name="T67" fmla="*/ 76 h 133"/>
                  <a:gd name="T68" fmla="*/ 17 w 154"/>
                  <a:gd name="T69" fmla="*/ 63 h 133"/>
                  <a:gd name="T70" fmla="*/ 22 w 154"/>
                  <a:gd name="T71" fmla="*/ 43 h 133"/>
                  <a:gd name="T72" fmla="*/ 27 w 154"/>
                  <a:gd name="T73" fmla="*/ 26 h 133"/>
                  <a:gd name="T74" fmla="*/ 22 w 154"/>
                  <a:gd name="T75" fmla="*/ 17 h 1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4" h="133">
                    <a:moveTo>
                      <a:pt x="40" y="0"/>
                    </a:moveTo>
                    <a:lnTo>
                      <a:pt x="75" y="4"/>
                    </a:lnTo>
                    <a:lnTo>
                      <a:pt x="111" y="4"/>
                    </a:lnTo>
                    <a:lnTo>
                      <a:pt x="130" y="0"/>
                    </a:lnTo>
                    <a:lnTo>
                      <a:pt x="153" y="11"/>
                    </a:lnTo>
                    <a:lnTo>
                      <a:pt x="140" y="17"/>
                    </a:lnTo>
                    <a:lnTo>
                      <a:pt x="130" y="22"/>
                    </a:lnTo>
                    <a:lnTo>
                      <a:pt x="120" y="24"/>
                    </a:lnTo>
                    <a:lnTo>
                      <a:pt x="118" y="30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0" y="45"/>
                    </a:lnTo>
                    <a:lnTo>
                      <a:pt x="100" y="45"/>
                    </a:lnTo>
                    <a:lnTo>
                      <a:pt x="95" y="45"/>
                    </a:lnTo>
                    <a:lnTo>
                      <a:pt x="86" y="45"/>
                    </a:lnTo>
                    <a:lnTo>
                      <a:pt x="81" y="39"/>
                    </a:lnTo>
                    <a:lnTo>
                      <a:pt x="75" y="32"/>
                    </a:lnTo>
                    <a:lnTo>
                      <a:pt x="68" y="24"/>
                    </a:lnTo>
                    <a:lnTo>
                      <a:pt x="53" y="24"/>
                    </a:lnTo>
                    <a:lnTo>
                      <a:pt x="52" y="24"/>
                    </a:lnTo>
                    <a:lnTo>
                      <a:pt x="45" y="39"/>
                    </a:lnTo>
                    <a:lnTo>
                      <a:pt x="47" y="45"/>
                    </a:lnTo>
                    <a:lnTo>
                      <a:pt x="47" y="52"/>
                    </a:lnTo>
                    <a:lnTo>
                      <a:pt x="52" y="58"/>
                    </a:lnTo>
                    <a:lnTo>
                      <a:pt x="58" y="58"/>
                    </a:lnTo>
                    <a:lnTo>
                      <a:pt x="68" y="50"/>
                    </a:lnTo>
                    <a:lnTo>
                      <a:pt x="75" y="50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7" y="65"/>
                    </a:lnTo>
                    <a:lnTo>
                      <a:pt x="75" y="67"/>
                    </a:lnTo>
                    <a:lnTo>
                      <a:pt x="75" y="73"/>
                    </a:lnTo>
                    <a:lnTo>
                      <a:pt x="75" y="80"/>
                    </a:lnTo>
                    <a:lnTo>
                      <a:pt x="77" y="87"/>
                    </a:lnTo>
                    <a:lnTo>
                      <a:pt x="83" y="93"/>
                    </a:lnTo>
                    <a:lnTo>
                      <a:pt x="86" y="91"/>
                    </a:lnTo>
                    <a:lnTo>
                      <a:pt x="86" y="99"/>
                    </a:lnTo>
                    <a:lnTo>
                      <a:pt x="81" y="106"/>
                    </a:lnTo>
                    <a:lnTo>
                      <a:pt x="80" y="112"/>
                    </a:lnTo>
                    <a:lnTo>
                      <a:pt x="77" y="125"/>
                    </a:lnTo>
                    <a:lnTo>
                      <a:pt x="70" y="126"/>
                    </a:lnTo>
                    <a:lnTo>
                      <a:pt x="65" y="126"/>
                    </a:lnTo>
                    <a:lnTo>
                      <a:pt x="60" y="126"/>
                    </a:lnTo>
                    <a:lnTo>
                      <a:pt x="60" y="117"/>
                    </a:lnTo>
                    <a:lnTo>
                      <a:pt x="58" y="104"/>
                    </a:lnTo>
                    <a:lnTo>
                      <a:pt x="52" y="99"/>
                    </a:lnTo>
                    <a:lnTo>
                      <a:pt x="52" y="93"/>
                    </a:lnTo>
                    <a:lnTo>
                      <a:pt x="52" y="84"/>
                    </a:lnTo>
                    <a:lnTo>
                      <a:pt x="45" y="76"/>
                    </a:lnTo>
                    <a:lnTo>
                      <a:pt x="33" y="84"/>
                    </a:lnTo>
                    <a:lnTo>
                      <a:pt x="28" y="76"/>
                    </a:lnTo>
                    <a:lnTo>
                      <a:pt x="22" y="86"/>
                    </a:lnTo>
                    <a:lnTo>
                      <a:pt x="28" y="91"/>
                    </a:lnTo>
                    <a:lnTo>
                      <a:pt x="38" y="91"/>
                    </a:lnTo>
                    <a:lnTo>
                      <a:pt x="40" y="97"/>
                    </a:lnTo>
                    <a:lnTo>
                      <a:pt x="45" y="104"/>
                    </a:lnTo>
                    <a:lnTo>
                      <a:pt x="45" y="110"/>
                    </a:lnTo>
                    <a:lnTo>
                      <a:pt x="40" y="117"/>
                    </a:lnTo>
                    <a:lnTo>
                      <a:pt x="33" y="130"/>
                    </a:lnTo>
                    <a:lnTo>
                      <a:pt x="28" y="132"/>
                    </a:lnTo>
                    <a:lnTo>
                      <a:pt x="28" y="125"/>
                    </a:lnTo>
                    <a:lnTo>
                      <a:pt x="28" y="117"/>
                    </a:lnTo>
                    <a:lnTo>
                      <a:pt x="30" y="110"/>
                    </a:lnTo>
                    <a:lnTo>
                      <a:pt x="22" y="104"/>
                    </a:lnTo>
                    <a:lnTo>
                      <a:pt x="15" y="99"/>
                    </a:lnTo>
                    <a:lnTo>
                      <a:pt x="12" y="91"/>
                    </a:lnTo>
                    <a:lnTo>
                      <a:pt x="0" y="91"/>
                    </a:lnTo>
                    <a:lnTo>
                      <a:pt x="3" y="76"/>
                    </a:lnTo>
                    <a:lnTo>
                      <a:pt x="12" y="71"/>
                    </a:lnTo>
                    <a:lnTo>
                      <a:pt x="17" y="63"/>
                    </a:lnTo>
                    <a:lnTo>
                      <a:pt x="22" y="52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2" y="17"/>
                    </a:lnTo>
                    <a:lnTo>
                      <a:pt x="4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6" name="Freeform 23"/>
              <p:cNvSpPr>
                <a:spLocks noChangeAspect="1"/>
              </p:cNvSpPr>
              <p:nvPr userDrawn="1"/>
            </p:nvSpPr>
            <p:spPr bwMode="auto">
              <a:xfrm>
                <a:off x="4637" y="2163"/>
                <a:ext cx="167" cy="192"/>
              </a:xfrm>
              <a:custGeom>
                <a:avLst/>
                <a:gdLst>
                  <a:gd name="T0" fmla="*/ 0 w 167"/>
                  <a:gd name="T1" fmla="*/ 67 h 192"/>
                  <a:gd name="T2" fmla="*/ 32 w 167"/>
                  <a:gd name="T3" fmla="*/ 34 h 192"/>
                  <a:gd name="T4" fmla="*/ 53 w 167"/>
                  <a:gd name="T5" fmla="*/ 21 h 192"/>
                  <a:gd name="T6" fmla="*/ 60 w 167"/>
                  <a:gd name="T7" fmla="*/ 13 h 192"/>
                  <a:gd name="T8" fmla="*/ 85 w 167"/>
                  <a:gd name="T9" fmla="*/ 0 h 192"/>
                  <a:gd name="T10" fmla="*/ 103 w 167"/>
                  <a:gd name="T11" fmla="*/ 27 h 192"/>
                  <a:gd name="T12" fmla="*/ 115 w 167"/>
                  <a:gd name="T13" fmla="*/ 17 h 192"/>
                  <a:gd name="T14" fmla="*/ 121 w 167"/>
                  <a:gd name="T15" fmla="*/ 11 h 192"/>
                  <a:gd name="T16" fmla="*/ 133 w 167"/>
                  <a:gd name="T17" fmla="*/ 0 h 192"/>
                  <a:gd name="T18" fmla="*/ 143 w 167"/>
                  <a:gd name="T19" fmla="*/ 0 h 192"/>
                  <a:gd name="T20" fmla="*/ 143 w 167"/>
                  <a:gd name="T21" fmla="*/ 13 h 192"/>
                  <a:gd name="T22" fmla="*/ 143 w 167"/>
                  <a:gd name="T23" fmla="*/ 19 h 192"/>
                  <a:gd name="T24" fmla="*/ 138 w 167"/>
                  <a:gd name="T25" fmla="*/ 27 h 192"/>
                  <a:gd name="T26" fmla="*/ 138 w 167"/>
                  <a:gd name="T27" fmla="*/ 34 h 192"/>
                  <a:gd name="T28" fmla="*/ 154 w 167"/>
                  <a:gd name="T29" fmla="*/ 61 h 192"/>
                  <a:gd name="T30" fmla="*/ 158 w 167"/>
                  <a:gd name="T31" fmla="*/ 74 h 192"/>
                  <a:gd name="T32" fmla="*/ 163 w 167"/>
                  <a:gd name="T33" fmla="*/ 74 h 192"/>
                  <a:gd name="T34" fmla="*/ 166 w 167"/>
                  <a:gd name="T35" fmla="*/ 86 h 192"/>
                  <a:gd name="T36" fmla="*/ 158 w 167"/>
                  <a:gd name="T37" fmla="*/ 94 h 192"/>
                  <a:gd name="T38" fmla="*/ 154 w 167"/>
                  <a:gd name="T39" fmla="*/ 88 h 192"/>
                  <a:gd name="T40" fmla="*/ 143 w 167"/>
                  <a:gd name="T41" fmla="*/ 96 h 192"/>
                  <a:gd name="T42" fmla="*/ 143 w 167"/>
                  <a:gd name="T43" fmla="*/ 111 h 192"/>
                  <a:gd name="T44" fmla="*/ 128 w 167"/>
                  <a:gd name="T45" fmla="*/ 122 h 192"/>
                  <a:gd name="T46" fmla="*/ 128 w 167"/>
                  <a:gd name="T47" fmla="*/ 151 h 192"/>
                  <a:gd name="T48" fmla="*/ 128 w 167"/>
                  <a:gd name="T49" fmla="*/ 166 h 192"/>
                  <a:gd name="T50" fmla="*/ 121 w 167"/>
                  <a:gd name="T51" fmla="*/ 176 h 192"/>
                  <a:gd name="T52" fmla="*/ 115 w 167"/>
                  <a:gd name="T53" fmla="*/ 191 h 192"/>
                  <a:gd name="T54" fmla="*/ 108 w 167"/>
                  <a:gd name="T55" fmla="*/ 183 h 192"/>
                  <a:gd name="T56" fmla="*/ 98 w 167"/>
                  <a:gd name="T57" fmla="*/ 180 h 192"/>
                  <a:gd name="T58" fmla="*/ 90 w 167"/>
                  <a:gd name="T59" fmla="*/ 176 h 192"/>
                  <a:gd name="T60" fmla="*/ 80 w 167"/>
                  <a:gd name="T61" fmla="*/ 164 h 192"/>
                  <a:gd name="T62" fmla="*/ 55 w 167"/>
                  <a:gd name="T63" fmla="*/ 164 h 192"/>
                  <a:gd name="T64" fmla="*/ 35 w 167"/>
                  <a:gd name="T65" fmla="*/ 159 h 192"/>
                  <a:gd name="T66" fmla="*/ 20 w 167"/>
                  <a:gd name="T67" fmla="*/ 141 h 192"/>
                  <a:gd name="T68" fmla="*/ 12 w 167"/>
                  <a:gd name="T69" fmla="*/ 130 h 192"/>
                  <a:gd name="T70" fmla="*/ 5 w 167"/>
                  <a:gd name="T71" fmla="*/ 122 h 192"/>
                  <a:gd name="T72" fmla="*/ 5 w 167"/>
                  <a:gd name="T73" fmla="*/ 103 h 192"/>
                  <a:gd name="T74" fmla="*/ 0 w 167"/>
                  <a:gd name="T75" fmla="*/ 67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7" h="192">
                    <a:moveTo>
                      <a:pt x="0" y="67"/>
                    </a:moveTo>
                    <a:lnTo>
                      <a:pt x="32" y="34"/>
                    </a:lnTo>
                    <a:lnTo>
                      <a:pt x="53" y="21"/>
                    </a:lnTo>
                    <a:lnTo>
                      <a:pt x="60" y="13"/>
                    </a:lnTo>
                    <a:lnTo>
                      <a:pt x="85" y="0"/>
                    </a:lnTo>
                    <a:lnTo>
                      <a:pt x="103" y="27"/>
                    </a:lnTo>
                    <a:lnTo>
                      <a:pt x="115" y="17"/>
                    </a:lnTo>
                    <a:lnTo>
                      <a:pt x="121" y="11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43" y="13"/>
                    </a:lnTo>
                    <a:lnTo>
                      <a:pt x="143" y="19"/>
                    </a:lnTo>
                    <a:lnTo>
                      <a:pt x="138" y="27"/>
                    </a:lnTo>
                    <a:lnTo>
                      <a:pt x="138" y="34"/>
                    </a:lnTo>
                    <a:lnTo>
                      <a:pt x="154" y="61"/>
                    </a:lnTo>
                    <a:lnTo>
                      <a:pt x="158" y="74"/>
                    </a:lnTo>
                    <a:lnTo>
                      <a:pt x="163" y="74"/>
                    </a:lnTo>
                    <a:lnTo>
                      <a:pt x="166" y="86"/>
                    </a:lnTo>
                    <a:lnTo>
                      <a:pt x="158" y="94"/>
                    </a:lnTo>
                    <a:lnTo>
                      <a:pt x="154" y="88"/>
                    </a:lnTo>
                    <a:lnTo>
                      <a:pt x="143" y="96"/>
                    </a:lnTo>
                    <a:lnTo>
                      <a:pt x="143" y="111"/>
                    </a:lnTo>
                    <a:lnTo>
                      <a:pt x="128" y="122"/>
                    </a:lnTo>
                    <a:lnTo>
                      <a:pt x="128" y="151"/>
                    </a:lnTo>
                    <a:lnTo>
                      <a:pt x="128" y="166"/>
                    </a:lnTo>
                    <a:lnTo>
                      <a:pt x="121" y="176"/>
                    </a:lnTo>
                    <a:lnTo>
                      <a:pt x="115" y="191"/>
                    </a:lnTo>
                    <a:lnTo>
                      <a:pt x="108" y="183"/>
                    </a:lnTo>
                    <a:lnTo>
                      <a:pt x="98" y="180"/>
                    </a:lnTo>
                    <a:lnTo>
                      <a:pt x="90" y="176"/>
                    </a:lnTo>
                    <a:lnTo>
                      <a:pt x="80" y="164"/>
                    </a:lnTo>
                    <a:lnTo>
                      <a:pt x="55" y="164"/>
                    </a:lnTo>
                    <a:lnTo>
                      <a:pt x="35" y="159"/>
                    </a:lnTo>
                    <a:lnTo>
                      <a:pt x="20" y="141"/>
                    </a:lnTo>
                    <a:lnTo>
                      <a:pt x="12" y="130"/>
                    </a:lnTo>
                    <a:lnTo>
                      <a:pt x="5" y="122"/>
                    </a:lnTo>
                    <a:lnTo>
                      <a:pt x="5" y="103"/>
                    </a:lnTo>
                    <a:lnTo>
                      <a:pt x="0" y="67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7" name="Freeform 24"/>
              <p:cNvSpPr>
                <a:spLocks noChangeAspect="1"/>
              </p:cNvSpPr>
              <p:nvPr userDrawn="1"/>
            </p:nvSpPr>
            <p:spPr bwMode="auto">
              <a:xfrm>
                <a:off x="5024" y="2281"/>
                <a:ext cx="336" cy="170"/>
              </a:xfrm>
              <a:custGeom>
                <a:avLst/>
                <a:gdLst>
                  <a:gd name="T0" fmla="*/ 31 w 336"/>
                  <a:gd name="T1" fmla="*/ 0 h 170"/>
                  <a:gd name="T2" fmla="*/ 64 w 336"/>
                  <a:gd name="T3" fmla="*/ 26 h 170"/>
                  <a:gd name="T4" fmla="*/ 69 w 336"/>
                  <a:gd name="T5" fmla="*/ 41 h 170"/>
                  <a:gd name="T6" fmla="*/ 90 w 336"/>
                  <a:gd name="T7" fmla="*/ 32 h 170"/>
                  <a:gd name="T8" fmla="*/ 102 w 336"/>
                  <a:gd name="T9" fmla="*/ 39 h 170"/>
                  <a:gd name="T10" fmla="*/ 115 w 336"/>
                  <a:gd name="T11" fmla="*/ 26 h 170"/>
                  <a:gd name="T12" fmla="*/ 135 w 336"/>
                  <a:gd name="T13" fmla="*/ 20 h 170"/>
                  <a:gd name="T14" fmla="*/ 179 w 336"/>
                  <a:gd name="T15" fmla="*/ 32 h 170"/>
                  <a:gd name="T16" fmla="*/ 203 w 336"/>
                  <a:gd name="T17" fmla="*/ 46 h 170"/>
                  <a:gd name="T18" fmla="*/ 226 w 336"/>
                  <a:gd name="T19" fmla="*/ 56 h 170"/>
                  <a:gd name="T20" fmla="*/ 260 w 336"/>
                  <a:gd name="T21" fmla="*/ 80 h 170"/>
                  <a:gd name="T22" fmla="*/ 264 w 336"/>
                  <a:gd name="T23" fmla="*/ 93 h 170"/>
                  <a:gd name="T24" fmla="*/ 281 w 336"/>
                  <a:gd name="T25" fmla="*/ 100 h 170"/>
                  <a:gd name="T26" fmla="*/ 295 w 336"/>
                  <a:gd name="T27" fmla="*/ 106 h 170"/>
                  <a:gd name="T28" fmla="*/ 312 w 336"/>
                  <a:gd name="T29" fmla="*/ 126 h 170"/>
                  <a:gd name="T30" fmla="*/ 321 w 336"/>
                  <a:gd name="T31" fmla="*/ 139 h 170"/>
                  <a:gd name="T32" fmla="*/ 321 w 336"/>
                  <a:gd name="T33" fmla="*/ 169 h 170"/>
                  <a:gd name="T34" fmla="*/ 309 w 336"/>
                  <a:gd name="T35" fmla="*/ 169 h 170"/>
                  <a:gd name="T36" fmla="*/ 300 w 336"/>
                  <a:gd name="T37" fmla="*/ 162 h 170"/>
                  <a:gd name="T38" fmla="*/ 264 w 336"/>
                  <a:gd name="T39" fmla="*/ 132 h 170"/>
                  <a:gd name="T40" fmla="*/ 229 w 336"/>
                  <a:gd name="T41" fmla="*/ 132 h 170"/>
                  <a:gd name="T42" fmla="*/ 219 w 336"/>
                  <a:gd name="T43" fmla="*/ 141 h 170"/>
                  <a:gd name="T44" fmla="*/ 213 w 336"/>
                  <a:gd name="T45" fmla="*/ 149 h 170"/>
                  <a:gd name="T46" fmla="*/ 187 w 336"/>
                  <a:gd name="T47" fmla="*/ 154 h 170"/>
                  <a:gd name="T48" fmla="*/ 167 w 336"/>
                  <a:gd name="T49" fmla="*/ 152 h 170"/>
                  <a:gd name="T50" fmla="*/ 153 w 336"/>
                  <a:gd name="T51" fmla="*/ 152 h 170"/>
                  <a:gd name="T52" fmla="*/ 134 w 336"/>
                  <a:gd name="T53" fmla="*/ 113 h 170"/>
                  <a:gd name="T54" fmla="*/ 109 w 336"/>
                  <a:gd name="T55" fmla="*/ 80 h 170"/>
                  <a:gd name="T56" fmla="*/ 78 w 336"/>
                  <a:gd name="T57" fmla="*/ 67 h 170"/>
                  <a:gd name="T58" fmla="*/ 50 w 336"/>
                  <a:gd name="T59" fmla="*/ 65 h 170"/>
                  <a:gd name="T60" fmla="*/ 21 w 336"/>
                  <a:gd name="T61" fmla="*/ 54 h 170"/>
                  <a:gd name="T62" fmla="*/ 23 w 336"/>
                  <a:gd name="T63" fmla="*/ 19 h 1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36" h="170">
                    <a:moveTo>
                      <a:pt x="0" y="0"/>
                    </a:moveTo>
                    <a:lnTo>
                      <a:pt x="31" y="0"/>
                    </a:lnTo>
                    <a:lnTo>
                      <a:pt x="54" y="2"/>
                    </a:lnTo>
                    <a:lnTo>
                      <a:pt x="64" y="26"/>
                    </a:lnTo>
                    <a:lnTo>
                      <a:pt x="66" y="35"/>
                    </a:lnTo>
                    <a:lnTo>
                      <a:pt x="69" y="41"/>
                    </a:lnTo>
                    <a:lnTo>
                      <a:pt x="78" y="32"/>
                    </a:lnTo>
                    <a:lnTo>
                      <a:pt x="90" y="32"/>
                    </a:lnTo>
                    <a:lnTo>
                      <a:pt x="101" y="41"/>
                    </a:lnTo>
                    <a:lnTo>
                      <a:pt x="102" y="39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25" y="20"/>
                    </a:lnTo>
                    <a:lnTo>
                      <a:pt x="135" y="20"/>
                    </a:lnTo>
                    <a:lnTo>
                      <a:pt x="163" y="32"/>
                    </a:lnTo>
                    <a:lnTo>
                      <a:pt x="179" y="32"/>
                    </a:lnTo>
                    <a:lnTo>
                      <a:pt x="191" y="46"/>
                    </a:lnTo>
                    <a:lnTo>
                      <a:pt x="203" y="46"/>
                    </a:lnTo>
                    <a:lnTo>
                      <a:pt x="215" y="54"/>
                    </a:lnTo>
                    <a:lnTo>
                      <a:pt x="226" y="56"/>
                    </a:lnTo>
                    <a:lnTo>
                      <a:pt x="250" y="65"/>
                    </a:lnTo>
                    <a:lnTo>
                      <a:pt x="260" y="80"/>
                    </a:lnTo>
                    <a:lnTo>
                      <a:pt x="266" y="87"/>
                    </a:lnTo>
                    <a:lnTo>
                      <a:pt x="264" y="93"/>
                    </a:lnTo>
                    <a:lnTo>
                      <a:pt x="273" y="98"/>
                    </a:lnTo>
                    <a:lnTo>
                      <a:pt x="281" y="100"/>
                    </a:lnTo>
                    <a:lnTo>
                      <a:pt x="285" y="102"/>
                    </a:lnTo>
                    <a:lnTo>
                      <a:pt x="295" y="106"/>
                    </a:lnTo>
                    <a:lnTo>
                      <a:pt x="312" y="119"/>
                    </a:lnTo>
                    <a:lnTo>
                      <a:pt x="312" y="126"/>
                    </a:lnTo>
                    <a:lnTo>
                      <a:pt x="319" y="134"/>
                    </a:lnTo>
                    <a:lnTo>
                      <a:pt x="321" y="139"/>
                    </a:lnTo>
                    <a:lnTo>
                      <a:pt x="335" y="152"/>
                    </a:lnTo>
                    <a:lnTo>
                      <a:pt x="321" y="169"/>
                    </a:lnTo>
                    <a:lnTo>
                      <a:pt x="319" y="169"/>
                    </a:lnTo>
                    <a:lnTo>
                      <a:pt x="309" y="169"/>
                    </a:lnTo>
                    <a:lnTo>
                      <a:pt x="304" y="162"/>
                    </a:lnTo>
                    <a:lnTo>
                      <a:pt x="300" y="162"/>
                    </a:lnTo>
                    <a:lnTo>
                      <a:pt x="290" y="162"/>
                    </a:lnTo>
                    <a:lnTo>
                      <a:pt x="264" y="132"/>
                    </a:lnTo>
                    <a:lnTo>
                      <a:pt x="246" y="134"/>
                    </a:lnTo>
                    <a:lnTo>
                      <a:pt x="229" y="132"/>
                    </a:lnTo>
                    <a:lnTo>
                      <a:pt x="226" y="136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13" y="149"/>
                    </a:lnTo>
                    <a:lnTo>
                      <a:pt x="198" y="162"/>
                    </a:lnTo>
                    <a:lnTo>
                      <a:pt x="187" y="154"/>
                    </a:lnTo>
                    <a:lnTo>
                      <a:pt x="179" y="152"/>
                    </a:lnTo>
                    <a:lnTo>
                      <a:pt x="167" y="152"/>
                    </a:lnTo>
                    <a:lnTo>
                      <a:pt x="160" y="149"/>
                    </a:lnTo>
                    <a:lnTo>
                      <a:pt x="153" y="152"/>
                    </a:lnTo>
                    <a:lnTo>
                      <a:pt x="146" y="132"/>
                    </a:lnTo>
                    <a:lnTo>
                      <a:pt x="134" y="113"/>
                    </a:lnTo>
                    <a:lnTo>
                      <a:pt x="116" y="93"/>
                    </a:lnTo>
                    <a:lnTo>
                      <a:pt x="109" y="80"/>
                    </a:lnTo>
                    <a:lnTo>
                      <a:pt x="101" y="67"/>
                    </a:lnTo>
                    <a:lnTo>
                      <a:pt x="78" y="67"/>
                    </a:lnTo>
                    <a:lnTo>
                      <a:pt x="62" y="72"/>
                    </a:lnTo>
                    <a:lnTo>
                      <a:pt x="50" y="65"/>
                    </a:lnTo>
                    <a:lnTo>
                      <a:pt x="31" y="59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3" y="19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8" name="Freeform 25"/>
              <p:cNvSpPr>
                <a:spLocks noChangeAspect="1"/>
              </p:cNvSpPr>
              <p:nvPr userDrawn="1"/>
            </p:nvSpPr>
            <p:spPr bwMode="auto">
              <a:xfrm>
                <a:off x="4376" y="2146"/>
                <a:ext cx="199" cy="229"/>
              </a:xfrm>
              <a:custGeom>
                <a:avLst/>
                <a:gdLst>
                  <a:gd name="T0" fmla="*/ 0 w 199"/>
                  <a:gd name="T1" fmla="*/ 8 h 229"/>
                  <a:gd name="T2" fmla="*/ 20 w 199"/>
                  <a:gd name="T3" fmla="*/ 0 h 229"/>
                  <a:gd name="T4" fmla="*/ 44 w 199"/>
                  <a:gd name="T5" fmla="*/ 8 h 229"/>
                  <a:gd name="T6" fmla="*/ 47 w 199"/>
                  <a:gd name="T7" fmla="*/ 19 h 229"/>
                  <a:gd name="T8" fmla="*/ 47 w 199"/>
                  <a:gd name="T9" fmla="*/ 27 h 229"/>
                  <a:gd name="T10" fmla="*/ 55 w 199"/>
                  <a:gd name="T11" fmla="*/ 29 h 229"/>
                  <a:gd name="T12" fmla="*/ 55 w 199"/>
                  <a:gd name="T13" fmla="*/ 33 h 229"/>
                  <a:gd name="T14" fmla="*/ 60 w 199"/>
                  <a:gd name="T15" fmla="*/ 34 h 229"/>
                  <a:gd name="T16" fmla="*/ 60 w 199"/>
                  <a:gd name="T17" fmla="*/ 42 h 229"/>
                  <a:gd name="T18" fmla="*/ 81 w 199"/>
                  <a:gd name="T19" fmla="*/ 63 h 229"/>
                  <a:gd name="T20" fmla="*/ 86 w 199"/>
                  <a:gd name="T21" fmla="*/ 63 h 229"/>
                  <a:gd name="T22" fmla="*/ 91 w 199"/>
                  <a:gd name="T23" fmla="*/ 71 h 229"/>
                  <a:gd name="T24" fmla="*/ 96 w 199"/>
                  <a:gd name="T25" fmla="*/ 79 h 229"/>
                  <a:gd name="T26" fmla="*/ 99 w 199"/>
                  <a:gd name="T27" fmla="*/ 79 h 229"/>
                  <a:gd name="T28" fmla="*/ 114 w 199"/>
                  <a:gd name="T29" fmla="*/ 88 h 229"/>
                  <a:gd name="T30" fmla="*/ 146 w 199"/>
                  <a:gd name="T31" fmla="*/ 90 h 229"/>
                  <a:gd name="T32" fmla="*/ 149 w 199"/>
                  <a:gd name="T33" fmla="*/ 119 h 229"/>
                  <a:gd name="T34" fmla="*/ 153 w 199"/>
                  <a:gd name="T35" fmla="*/ 125 h 229"/>
                  <a:gd name="T36" fmla="*/ 151 w 199"/>
                  <a:gd name="T37" fmla="*/ 136 h 229"/>
                  <a:gd name="T38" fmla="*/ 169 w 199"/>
                  <a:gd name="T39" fmla="*/ 148 h 229"/>
                  <a:gd name="T40" fmla="*/ 188 w 199"/>
                  <a:gd name="T41" fmla="*/ 153 h 229"/>
                  <a:gd name="T42" fmla="*/ 188 w 199"/>
                  <a:gd name="T43" fmla="*/ 199 h 229"/>
                  <a:gd name="T44" fmla="*/ 198 w 199"/>
                  <a:gd name="T45" fmla="*/ 222 h 229"/>
                  <a:gd name="T46" fmla="*/ 190 w 199"/>
                  <a:gd name="T47" fmla="*/ 226 h 229"/>
                  <a:gd name="T48" fmla="*/ 181 w 199"/>
                  <a:gd name="T49" fmla="*/ 228 h 229"/>
                  <a:gd name="T50" fmla="*/ 180 w 199"/>
                  <a:gd name="T51" fmla="*/ 215 h 229"/>
                  <a:gd name="T52" fmla="*/ 158 w 199"/>
                  <a:gd name="T53" fmla="*/ 228 h 229"/>
                  <a:gd name="T54" fmla="*/ 149 w 199"/>
                  <a:gd name="T55" fmla="*/ 207 h 229"/>
                  <a:gd name="T56" fmla="*/ 141 w 199"/>
                  <a:gd name="T57" fmla="*/ 188 h 229"/>
                  <a:gd name="T58" fmla="*/ 119 w 199"/>
                  <a:gd name="T59" fmla="*/ 167 h 229"/>
                  <a:gd name="T60" fmla="*/ 111 w 199"/>
                  <a:gd name="T61" fmla="*/ 167 h 229"/>
                  <a:gd name="T62" fmla="*/ 91 w 199"/>
                  <a:gd name="T63" fmla="*/ 151 h 229"/>
                  <a:gd name="T64" fmla="*/ 89 w 199"/>
                  <a:gd name="T65" fmla="*/ 140 h 229"/>
                  <a:gd name="T66" fmla="*/ 89 w 199"/>
                  <a:gd name="T67" fmla="*/ 132 h 229"/>
                  <a:gd name="T68" fmla="*/ 74 w 199"/>
                  <a:gd name="T69" fmla="*/ 98 h 229"/>
                  <a:gd name="T70" fmla="*/ 65 w 199"/>
                  <a:gd name="T71" fmla="*/ 79 h 229"/>
                  <a:gd name="T72" fmla="*/ 44 w 199"/>
                  <a:gd name="T73" fmla="*/ 61 h 229"/>
                  <a:gd name="T74" fmla="*/ 18 w 199"/>
                  <a:gd name="T75" fmla="*/ 33 h 229"/>
                  <a:gd name="T76" fmla="*/ 0 w 199"/>
                  <a:gd name="T77" fmla="*/ 8 h 2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9" h="229">
                    <a:moveTo>
                      <a:pt x="0" y="8"/>
                    </a:moveTo>
                    <a:lnTo>
                      <a:pt x="20" y="0"/>
                    </a:lnTo>
                    <a:lnTo>
                      <a:pt x="44" y="8"/>
                    </a:lnTo>
                    <a:lnTo>
                      <a:pt x="47" y="19"/>
                    </a:lnTo>
                    <a:lnTo>
                      <a:pt x="47" y="27"/>
                    </a:lnTo>
                    <a:lnTo>
                      <a:pt x="55" y="29"/>
                    </a:lnTo>
                    <a:lnTo>
                      <a:pt x="55" y="33"/>
                    </a:lnTo>
                    <a:lnTo>
                      <a:pt x="60" y="34"/>
                    </a:lnTo>
                    <a:lnTo>
                      <a:pt x="60" y="42"/>
                    </a:lnTo>
                    <a:lnTo>
                      <a:pt x="81" y="63"/>
                    </a:lnTo>
                    <a:lnTo>
                      <a:pt x="86" y="63"/>
                    </a:lnTo>
                    <a:lnTo>
                      <a:pt x="91" y="71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114" y="88"/>
                    </a:lnTo>
                    <a:lnTo>
                      <a:pt x="146" y="90"/>
                    </a:lnTo>
                    <a:lnTo>
                      <a:pt x="149" y="119"/>
                    </a:lnTo>
                    <a:lnTo>
                      <a:pt x="153" y="125"/>
                    </a:lnTo>
                    <a:lnTo>
                      <a:pt x="151" y="136"/>
                    </a:lnTo>
                    <a:lnTo>
                      <a:pt x="169" y="148"/>
                    </a:lnTo>
                    <a:lnTo>
                      <a:pt x="188" y="153"/>
                    </a:lnTo>
                    <a:lnTo>
                      <a:pt x="188" y="199"/>
                    </a:lnTo>
                    <a:lnTo>
                      <a:pt x="198" y="222"/>
                    </a:lnTo>
                    <a:lnTo>
                      <a:pt x="190" y="226"/>
                    </a:lnTo>
                    <a:lnTo>
                      <a:pt x="181" y="228"/>
                    </a:lnTo>
                    <a:lnTo>
                      <a:pt x="180" y="215"/>
                    </a:lnTo>
                    <a:lnTo>
                      <a:pt x="158" y="228"/>
                    </a:lnTo>
                    <a:lnTo>
                      <a:pt x="149" y="207"/>
                    </a:lnTo>
                    <a:lnTo>
                      <a:pt x="141" y="188"/>
                    </a:lnTo>
                    <a:lnTo>
                      <a:pt x="119" y="167"/>
                    </a:lnTo>
                    <a:lnTo>
                      <a:pt x="111" y="167"/>
                    </a:lnTo>
                    <a:lnTo>
                      <a:pt x="91" y="151"/>
                    </a:lnTo>
                    <a:lnTo>
                      <a:pt x="89" y="140"/>
                    </a:lnTo>
                    <a:lnTo>
                      <a:pt x="89" y="132"/>
                    </a:lnTo>
                    <a:lnTo>
                      <a:pt x="74" y="98"/>
                    </a:lnTo>
                    <a:lnTo>
                      <a:pt x="65" y="79"/>
                    </a:lnTo>
                    <a:lnTo>
                      <a:pt x="44" y="61"/>
                    </a:lnTo>
                    <a:lnTo>
                      <a:pt x="18" y="33"/>
                    </a:lnTo>
                    <a:lnTo>
                      <a:pt x="0" y="8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59" name="Freeform 26"/>
              <p:cNvSpPr>
                <a:spLocks noChangeAspect="1"/>
              </p:cNvSpPr>
              <p:nvPr userDrawn="1"/>
            </p:nvSpPr>
            <p:spPr bwMode="auto">
              <a:xfrm>
                <a:off x="4752" y="1877"/>
                <a:ext cx="194" cy="264"/>
              </a:xfrm>
              <a:custGeom>
                <a:avLst/>
                <a:gdLst>
                  <a:gd name="T0" fmla="*/ 13 w 194"/>
                  <a:gd name="T1" fmla="*/ 0 h 264"/>
                  <a:gd name="T2" fmla="*/ 32 w 194"/>
                  <a:gd name="T3" fmla="*/ 0 h 264"/>
                  <a:gd name="T4" fmla="*/ 49 w 194"/>
                  <a:gd name="T5" fmla="*/ 27 h 264"/>
                  <a:gd name="T6" fmla="*/ 44 w 194"/>
                  <a:gd name="T7" fmla="*/ 53 h 264"/>
                  <a:gd name="T8" fmla="*/ 55 w 194"/>
                  <a:gd name="T9" fmla="*/ 63 h 264"/>
                  <a:gd name="T10" fmla="*/ 60 w 194"/>
                  <a:gd name="T11" fmla="*/ 79 h 264"/>
                  <a:gd name="T12" fmla="*/ 74 w 194"/>
                  <a:gd name="T13" fmla="*/ 86 h 264"/>
                  <a:gd name="T14" fmla="*/ 87 w 194"/>
                  <a:gd name="T15" fmla="*/ 88 h 264"/>
                  <a:gd name="T16" fmla="*/ 111 w 194"/>
                  <a:gd name="T17" fmla="*/ 102 h 264"/>
                  <a:gd name="T18" fmla="*/ 124 w 194"/>
                  <a:gd name="T19" fmla="*/ 120 h 264"/>
                  <a:gd name="T20" fmla="*/ 128 w 194"/>
                  <a:gd name="T21" fmla="*/ 120 h 264"/>
                  <a:gd name="T22" fmla="*/ 146 w 194"/>
                  <a:gd name="T23" fmla="*/ 130 h 264"/>
                  <a:gd name="T24" fmla="*/ 146 w 194"/>
                  <a:gd name="T25" fmla="*/ 163 h 264"/>
                  <a:gd name="T26" fmla="*/ 153 w 194"/>
                  <a:gd name="T27" fmla="*/ 179 h 264"/>
                  <a:gd name="T28" fmla="*/ 158 w 194"/>
                  <a:gd name="T29" fmla="*/ 186 h 264"/>
                  <a:gd name="T30" fmla="*/ 164 w 194"/>
                  <a:gd name="T31" fmla="*/ 194 h 264"/>
                  <a:gd name="T32" fmla="*/ 171 w 194"/>
                  <a:gd name="T33" fmla="*/ 206 h 264"/>
                  <a:gd name="T34" fmla="*/ 173 w 194"/>
                  <a:gd name="T35" fmla="*/ 218 h 264"/>
                  <a:gd name="T36" fmla="*/ 193 w 194"/>
                  <a:gd name="T37" fmla="*/ 228 h 264"/>
                  <a:gd name="T38" fmla="*/ 190 w 194"/>
                  <a:gd name="T39" fmla="*/ 241 h 264"/>
                  <a:gd name="T40" fmla="*/ 173 w 194"/>
                  <a:gd name="T41" fmla="*/ 243 h 264"/>
                  <a:gd name="T42" fmla="*/ 166 w 194"/>
                  <a:gd name="T43" fmla="*/ 236 h 264"/>
                  <a:gd name="T44" fmla="*/ 158 w 194"/>
                  <a:gd name="T45" fmla="*/ 236 h 264"/>
                  <a:gd name="T46" fmla="*/ 158 w 194"/>
                  <a:gd name="T47" fmla="*/ 263 h 264"/>
                  <a:gd name="T48" fmla="*/ 148 w 194"/>
                  <a:gd name="T49" fmla="*/ 263 h 264"/>
                  <a:gd name="T50" fmla="*/ 136 w 194"/>
                  <a:gd name="T51" fmla="*/ 249 h 264"/>
                  <a:gd name="T52" fmla="*/ 129 w 194"/>
                  <a:gd name="T53" fmla="*/ 241 h 264"/>
                  <a:gd name="T54" fmla="*/ 129 w 194"/>
                  <a:gd name="T55" fmla="*/ 228 h 264"/>
                  <a:gd name="T56" fmla="*/ 116 w 194"/>
                  <a:gd name="T57" fmla="*/ 228 h 264"/>
                  <a:gd name="T58" fmla="*/ 109 w 194"/>
                  <a:gd name="T59" fmla="*/ 241 h 264"/>
                  <a:gd name="T60" fmla="*/ 104 w 194"/>
                  <a:gd name="T61" fmla="*/ 228 h 264"/>
                  <a:gd name="T62" fmla="*/ 99 w 194"/>
                  <a:gd name="T63" fmla="*/ 212 h 264"/>
                  <a:gd name="T64" fmla="*/ 121 w 194"/>
                  <a:gd name="T65" fmla="*/ 206 h 264"/>
                  <a:gd name="T66" fmla="*/ 133 w 194"/>
                  <a:gd name="T67" fmla="*/ 208 h 264"/>
                  <a:gd name="T68" fmla="*/ 133 w 194"/>
                  <a:gd name="T69" fmla="*/ 183 h 264"/>
                  <a:gd name="T70" fmla="*/ 123 w 194"/>
                  <a:gd name="T71" fmla="*/ 177 h 264"/>
                  <a:gd name="T72" fmla="*/ 116 w 194"/>
                  <a:gd name="T73" fmla="*/ 155 h 264"/>
                  <a:gd name="T74" fmla="*/ 111 w 194"/>
                  <a:gd name="T75" fmla="*/ 128 h 264"/>
                  <a:gd name="T76" fmla="*/ 91 w 194"/>
                  <a:gd name="T77" fmla="*/ 122 h 264"/>
                  <a:gd name="T78" fmla="*/ 81 w 194"/>
                  <a:gd name="T79" fmla="*/ 108 h 264"/>
                  <a:gd name="T80" fmla="*/ 67 w 194"/>
                  <a:gd name="T81" fmla="*/ 102 h 264"/>
                  <a:gd name="T82" fmla="*/ 74 w 194"/>
                  <a:gd name="T83" fmla="*/ 124 h 264"/>
                  <a:gd name="T84" fmla="*/ 55 w 194"/>
                  <a:gd name="T85" fmla="*/ 135 h 264"/>
                  <a:gd name="T86" fmla="*/ 44 w 194"/>
                  <a:gd name="T87" fmla="*/ 112 h 264"/>
                  <a:gd name="T88" fmla="*/ 37 w 194"/>
                  <a:gd name="T89" fmla="*/ 102 h 264"/>
                  <a:gd name="T90" fmla="*/ 37 w 194"/>
                  <a:gd name="T91" fmla="*/ 88 h 264"/>
                  <a:gd name="T92" fmla="*/ 22 w 194"/>
                  <a:gd name="T93" fmla="*/ 71 h 264"/>
                  <a:gd name="T94" fmla="*/ 7 w 194"/>
                  <a:gd name="T95" fmla="*/ 63 h 264"/>
                  <a:gd name="T96" fmla="*/ 0 w 194"/>
                  <a:gd name="T97" fmla="*/ 51 h 264"/>
                  <a:gd name="T98" fmla="*/ 3 w 194"/>
                  <a:gd name="T99" fmla="*/ 41 h 264"/>
                  <a:gd name="T100" fmla="*/ 15 w 194"/>
                  <a:gd name="T101" fmla="*/ 49 h 264"/>
                  <a:gd name="T102" fmla="*/ 18 w 194"/>
                  <a:gd name="T103" fmla="*/ 35 h 264"/>
                  <a:gd name="T104" fmla="*/ 15 w 194"/>
                  <a:gd name="T105" fmla="*/ 22 h 264"/>
                  <a:gd name="T106" fmla="*/ 13 w 194"/>
                  <a:gd name="T107" fmla="*/ 0 h 2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94" h="264">
                    <a:moveTo>
                      <a:pt x="13" y="0"/>
                    </a:moveTo>
                    <a:lnTo>
                      <a:pt x="32" y="0"/>
                    </a:lnTo>
                    <a:lnTo>
                      <a:pt x="49" y="27"/>
                    </a:lnTo>
                    <a:lnTo>
                      <a:pt x="44" y="53"/>
                    </a:lnTo>
                    <a:lnTo>
                      <a:pt x="55" y="63"/>
                    </a:lnTo>
                    <a:lnTo>
                      <a:pt x="60" y="79"/>
                    </a:lnTo>
                    <a:lnTo>
                      <a:pt x="74" y="86"/>
                    </a:lnTo>
                    <a:lnTo>
                      <a:pt x="87" y="88"/>
                    </a:lnTo>
                    <a:lnTo>
                      <a:pt x="111" y="102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46" y="130"/>
                    </a:lnTo>
                    <a:lnTo>
                      <a:pt x="146" y="163"/>
                    </a:lnTo>
                    <a:lnTo>
                      <a:pt x="153" y="179"/>
                    </a:lnTo>
                    <a:lnTo>
                      <a:pt x="158" y="186"/>
                    </a:lnTo>
                    <a:lnTo>
                      <a:pt x="164" y="194"/>
                    </a:lnTo>
                    <a:lnTo>
                      <a:pt x="171" y="206"/>
                    </a:lnTo>
                    <a:lnTo>
                      <a:pt x="173" y="218"/>
                    </a:lnTo>
                    <a:lnTo>
                      <a:pt x="193" y="228"/>
                    </a:lnTo>
                    <a:lnTo>
                      <a:pt x="190" y="241"/>
                    </a:lnTo>
                    <a:lnTo>
                      <a:pt x="173" y="243"/>
                    </a:lnTo>
                    <a:lnTo>
                      <a:pt x="166" y="236"/>
                    </a:lnTo>
                    <a:lnTo>
                      <a:pt x="158" y="236"/>
                    </a:lnTo>
                    <a:lnTo>
                      <a:pt x="158" y="263"/>
                    </a:lnTo>
                    <a:lnTo>
                      <a:pt x="148" y="263"/>
                    </a:lnTo>
                    <a:lnTo>
                      <a:pt x="136" y="249"/>
                    </a:lnTo>
                    <a:lnTo>
                      <a:pt x="129" y="241"/>
                    </a:lnTo>
                    <a:lnTo>
                      <a:pt x="129" y="228"/>
                    </a:lnTo>
                    <a:lnTo>
                      <a:pt x="116" y="228"/>
                    </a:lnTo>
                    <a:lnTo>
                      <a:pt x="109" y="241"/>
                    </a:lnTo>
                    <a:lnTo>
                      <a:pt x="104" y="228"/>
                    </a:lnTo>
                    <a:lnTo>
                      <a:pt x="99" y="212"/>
                    </a:lnTo>
                    <a:lnTo>
                      <a:pt x="121" y="206"/>
                    </a:lnTo>
                    <a:lnTo>
                      <a:pt x="133" y="208"/>
                    </a:lnTo>
                    <a:lnTo>
                      <a:pt x="133" y="183"/>
                    </a:lnTo>
                    <a:lnTo>
                      <a:pt x="123" y="177"/>
                    </a:lnTo>
                    <a:lnTo>
                      <a:pt x="116" y="155"/>
                    </a:lnTo>
                    <a:lnTo>
                      <a:pt x="111" y="128"/>
                    </a:lnTo>
                    <a:lnTo>
                      <a:pt x="91" y="122"/>
                    </a:lnTo>
                    <a:lnTo>
                      <a:pt x="81" y="108"/>
                    </a:lnTo>
                    <a:lnTo>
                      <a:pt x="67" y="102"/>
                    </a:lnTo>
                    <a:lnTo>
                      <a:pt x="74" y="124"/>
                    </a:lnTo>
                    <a:lnTo>
                      <a:pt x="55" y="135"/>
                    </a:lnTo>
                    <a:lnTo>
                      <a:pt x="44" y="112"/>
                    </a:lnTo>
                    <a:lnTo>
                      <a:pt x="37" y="102"/>
                    </a:lnTo>
                    <a:lnTo>
                      <a:pt x="37" y="88"/>
                    </a:lnTo>
                    <a:lnTo>
                      <a:pt x="22" y="71"/>
                    </a:lnTo>
                    <a:lnTo>
                      <a:pt x="7" y="63"/>
                    </a:lnTo>
                    <a:lnTo>
                      <a:pt x="0" y="51"/>
                    </a:lnTo>
                    <a:lnTo>
                      <a:pt x="3" y="41"/>
                    </a:lnTo>
                    <a:lnTo>
                      <a:pt x="15" y="49"/>
                    </a:lnTo>
                    <a:lnTo>
                      <a:pt x="18" y="35"/>
                    </a:lnTo>
                    <a:lnTo>
                      <a:pt x="15" y="22"/>
                    </a:lnTo>
                    <a:lnTo>
                      <a:pt x="13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60" name="Freeform 27"/>
              <p:cNvSpPr>
                <a:spLocks noChangeAspect="1"/>
              </p:cNvSpPr>
              <p:nvPr userDrawn="1"/>
            </p:nvSpPr>
            <p:spPr bwMode="auto">
              <a:xfrm>
                <a:off x="4706" y="1414"/>
                <a:ext cx="138" cy="215"/>
              </a:xfrm>
              <a:custGeom>
                <a:avLst/>
                <a:gdLst>
                  <a:gd name="T0" fmla="*/ 30 w 138"/>
                  <a:gd name="T1" fmla="*/ 0 h 215"/>
                  <a:gd name="T2" fmla="*/ 54 w 138"/>
                  <a:gd name="T3" fmla="*/ 11 h 215"/>
                  <a:gd name="T4" fmla="*/ 73 w 138"/>
                  <a:gd name="T5" fmla="*/ 29 h 215"/>
                  <a:gd name="T6" fmla="*/ 83 w 138"/>
                  <a:gd name="T7" fmla="*/ 46 h 215"/>
                  <a:gd name="T8" fmla="*/ 89 w 138"/>
                  <a:gd name="T9" fmla="*/ 46 h 215"/>
                  <a:gd name="T10" fmla="*/ 89 w 138"/>
                  <a:gd name="T11" fmla="*/ 57 h 215"/>
                  <a:gd name="T12" fmla="*/ 97 w 138"/>
                  <a:gd name="T13" fmla="*/ 69 h 215"/>
                  <a:gd name="T14" fmla="*/ 107 w 138"/>
                  <a:gd name="T15" fmla="*/ 80 h 215"/>
                  <a:gd name="T16" fmla="*/ 125 w 138"/>
                  <a:gd name="T17" fmla="*/ 103 h 215"/>
                  <a:gd name="T18" fmla="*/ 137 w 138"/>
                  <a:gd name="T19" fmla="*/ 134 h 215"/>
                  <a:gd name="T20" fmla="*/ 114 w 138"/>
                  <a:gd name="T21" fmla="*/ 132 h 215"/>
                  <a:gd name="T22" fmla="*/ 96 w 138"/>
                  <a:gd name="T23" fmla="*/ 126 h 215"/>
                  <a:gd name="T24" fmla="*/ 109 w 138"/>
                  <a:gd name="T25" fmla="*/ 147 h 215"/>
                  <a:gd name="T26" fmla="*/ 109 w 138"/>
                  <a:gd name="T27" fmla="*/ 161 h 215"/>
                  <a:gd name="T28" fmla="*/ 109 w 138"/>
                  <a:gd name="T29" fmla="*/ 172 h 215"/>
                  <a:gd name="T30" fmla="*/ 101 w 138"/>
                  <a:gd name="T31" fmla="*/ 168 h 215"/>
                  <a:gd name="T32" fmla="*/ 91 w 138"/>
                  <a:gd name="T33" fmla="*/ 159 h 215"/>
                  <a:gd name="T34" fmla="*/ 78 w 138"/>
                  <a:gd name="T35" fmla="*/ 141 h 215"/>
                  <a:gd name="T36" fmla="*/ 68 w 138"/>
                  <a:gd name="T37" fmla="*/ 138 h 215"/>
                  <a:gd name="T38" fmla="*/ 53 w 138"/>
                  <a:gd name="T39" fmla="*/ 141 h 215"/>
                  <a:gd name="T40" fmla="*/ 43 w 138"/>
                  <a:gd name="T41" fmla="*/ 147 h 215"/>
                  <a:gd name="T42" fmla="*/ 48 w 138"/>
                  <a:gd name="T43" fmla="*/ 159 h 215"/>
                  <a:gd name="T44" fmla="*/ 63 w 138"/>
                  <a:gd name="T45" fmla="*/ 168 h 215"/>
                  <a:gd name="T46" fmla="*/ 78 w 138"/>
                  <a:gd name="T47" fmla="*/ 174 h 215"/>
                  <a:gd name="T48" fmla="*/ 84 w 138"/>
                  <a:gd name="T49" fmla="*/ 189 h 215"/>
                  <a:gd name="T50" fmla="*/ 83 w 138"/>
                  <a:gd name="T51" fmla="*/ 208 h 215"/>
                  <a:gd name="T52" fmla="*/ 83 w 138"/>
                  <a:gd name="T53" fmla="*/ 214 h 215"/>
                  <a:gd name="T54" fmla="*/ 78 w 138"/>
                  <a:gd name="T55" fmla="*/ 214 h 215"/>
                  <a:gd name="T56" fmla="*/ 68 w 138"/>
                  <a:gd name="T57" fmla="*/ 208 h 215"/>
                  <a:gd name="T58" fmla="*/ 63 w 138"/>
                  <a:gd name="T59" fmla="*/ 206 h 215"/>
                  <a:gd name="T60" fmla="*/ 59 w 138"/>
                  <a:gd name="T61" fmla="*/ 203 h 215"/>
                  <a:gd name="T62" fmla="*/ 53 w 138"/>
                  <a:gd name="T63" fmla="*/ 210 h 215"/>
                  <a:gd name="T64" fmla="*/ 43 w 138"/>
                  <a:gd name="T65" fmla="*/ 214 h 215"/>
                  <a:gd name="T66" fmla="*/ 38 w 138"/>
                  <a:gd name="T67" fmla="*/ 206 h 215"/>
                  <a:gd name="T68" fmla="*/ 38 w 138"/>
                  <a:gd name="T69" fmla="*/ 187 h 215"/>
                  <a:gd name="T70" fmla="*/ 36 w 138"/>
                  <a:gd name="T71" fmla="*/ 176 h 215"/>
                  <a:gd name="T72" fmla="*/ 26 w 138"/>
                  <a:gd name="T73" fmla="*/ 168 h 215"/>
                  <a:gd name="T74" fmla="*/ 15 w 138"/>
                  <a:gd name="T75" fmla="*/ 182 h 215"/>
                  <a:gd name="T76" fmla="*/ 2 w 138"/>
                  <a:gd name="T77" fmla="*/ 182 h 215"/>
                  <a:gd name="T78" fmla="*/ 0 w 138"/>
                  <a:gd name="T79" fmla="*/ 172 h 215"/>
                  <a:gd name="T80" fmla="*/ 2 w 138"/>
                  <a:gd name="T81" fmla="*/ 149 h 215"/>
                  <a:gd name="T82" fmla="*/ 13 w 138"/>
                  <a:gd name="T83" fmla="*/ 139 h 215"/>
                  <a:gd name="T84" fmla="*/ 12 w 138"/>
                  <a:gd name="T85" fmla="*/ 107 h 215"/>
                  <a:gd name="T86" fmla="*/ 12 w 138"/>
                  <a:gd name="T87" fmla="*/ 97 h 215"/>
                  <a:gd name="T88" fmla="*/ 20 w 138"/>
                  <a:gd name="T89" fmla="*/ 94 h 215"/>
                  <a:gd name="T90" fmla="*/ 31 w 138"/>
                  <a:gd name="T91" fmla="*/ 103 h 215"/>
                  <a:gd name="T92" fmla="*/ 48 w 138"/>
                  <a:gd name="T93" fmla="*/ 111 h 215"/>
                  <a:gd name="T94" fmla="*/ 48 w 138"/>
                  <a:gd name="T95" fmla="*/ 92 h 215"/>
                  <a:gd name="T96" fmla="*/ 38 w 138"/>
                  <a:gd name="T97" fmla="*/ 86 h 215"/>
                  <a:gd name="T98" fmla="*/ 38 w 138"/>
                  <a:gd name="T99" fmla="*/ 80 h 215"/>
                  <a:gd name="T100" fmla="*/ 41 w 138"/>
                  <a:gd name="T101" fmla="*/ 80 h 215"/>
                  <a:gd name="T102" fmla="*/ 45 w 138"/>
                  <a:gd name="T103" fmla="*/ 80 h 215"/>
                  <a:gd name="T104" fmla="*/ 48 w 138"/>
                  <a:gd name="T105" fmla="*/ 80 h 215"/>
                  <a:gd name="T106" fmla="*/ 53 w 138"/>
                  <a:gd name="T107" fmla="*/ 80 h 215"/>
                  <a:gd name="T108" fmla="*/ 59 w 138"/>
                  <a:gd name="T109" fmla="*/ 73 h 215"/>
                  <a:gd name="T110" fmla="*/ 56 w 138"/>
                  <a:gd name="T111" fmla="*/ 69 h 215"/>
                  <a:gd name="T112" fmla="*/ 50 w 138"/>
                  <a:gd name="T113" fmla="*/ 52 h 215"/>
                  <a:gd name="T114" fmla="*/ 38 w 138"/>
                  <a:gd name="T115" fmla="*/ 38 h 215"/>
                  <a:gd name="T116" fmla="*/ 26 w 138"/>
                  <a:gd name="T117" fmla="*/ 31 h 215"/>
                  <a:gd name="T118" fmla="*/ 18 w 138"/>
                  <a:gd name="T119" fmla="*/ 21 h 215"/>
                  <a:gd name="T120" fmla="*/ 30 w 138"/>
                  <a:gd name="T121" fmla="*/ 0 h 2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8" h="215">
                    <a:moveTo>
                      <a:pt x="30" y="0"/>
                    </a:moveTo>
                    <a:lnTo>
                      <a:pt x="54" y="11"/>
                    </a:lnTo>
                    <a:lnTo>
                      <a:pt x="73" y="29"/>
                    </a:lnTo>
                    <a:lnTo>
                      <a:pt x="83" y="46"/>
                    </a:lnTo>
                    <a:lnTo>
                      <a:pt x="89" y="46"/>
                    </a:lnTo>
                    <a:lnTo>
                      <a:pt x="89" y="57"/>
                    </a:lnTo>
                    <a:lnTo>
                      <a:pt x="97" y="69"/>
                    </a:lnTo>
                    <a:lnTo>
                      <a:pt x="107" y="80"/>
                    </a:lnTo>
                    <a:lnTo>
                      <a:pt x="125" y="103"/>
                    </a:lnTo>
                    <a:lnTo>
                      <a:pt x="137" y="134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109" y="147"/>
                    </a:lnTo>
                    <a:lnTo>
                      <a:pt x="109" y="161"/>
                    </a:lnTo>
                    <a:lnTo>
                      <a:pt x="109" y="172"/>
                    </a:lnTo>
                    <a:lnTo>
                      <a:pt x="101" y="168"/>
                    </a:lnTo>
                    <a:lnTo>
                      <a:pt x="91" y="159"/>
                    </a:lnTo>
                    <a:lnTo>
                      <a:pt x="78" y="141"/>
                    </a:lnTo>
                    <a:lnTo>
                      <a:pt x="68" y="138"/>
                    </a:lnTo>
                    <a:lnTo>
                      <a:pt x="53" y="141"/>
                    </a:lnTo>
                    <a:lnTo>
                      <a:pt x="43" y="147"/>
                    </a:lnTo>
                    <a:lnTo>
                      <a:pt x="48" y="159"/>
                    </a:lnTo>
                    <a:lnTo>
                      <a:pt x="63" y="168"/>
                    </a:lnTo>
                    <a:lnTo>
                      <a:pt x="78" y="174"/>
                    </a:lnTo>
                    <a:lnTo>
                      <a:pt x="84" y="189"/>
                    </a:lnTo>
                    <a:lnTo>
                      <a:pt x="83" y="208"/>
                    </a:lnTo>
                    <a:lnTo>
                      <a:pt x="83" y="214"/>
                    </a:lnTo>
                    <a:lnTo>
                      <a:pt x="78" y="214"/>
                    </a:lnTo>
                    <a:lnTo>
                      <a:pt x="68" y="208"/>
                    </a:lnTo>
                    <a:lnTo>
                      <a:pt x="63" y="206"/>
                    </a:lnTo>
                    <a:lnTo>
                      <a:pt x="59" y="203"/>
                    </a:lnTo>
                    <a:lnTo>
                      <a:pt x="53" y="210"/>
                    </a:lnTo>
                    <a:lnTo>
                      <a:pt x="43" y="214"/>
                    </a:lnTo>
                    <a:lnTo>
                      <a:pt x="38" y="206"/>
                    </a:lnTo>
                    <a:lnTo>
                      <a:pt x="38" y="187"/>
                    </a:lnTo>
                    <a:lnTo>
                      <a:pt x="36" y="176"/>
                    </a:lnTo>
                    <a:lnTo>
                      <a:pt x="26" y="168"/>
                    </a:lnTo>
                    <a:lnTo>
                      <a:pt x="15" y="182"/>
                    </a:lnTo>
                    <a:lnTo>
                      <a:pt x="2" y="182"/>
                    </a:lnTo>
                    <a:lnTo>
                      <a:pt x="0" y="172"/>
                    </a:lnTo>
                    <a:lnTo>
                      <a:pt x="2" y="149"/>
                    </a:lnTo>
                    <a:lnTo>
                      <a:pt x="13" y="139"/>
                    </a:lnTo>
                    <a:lnTo>
                      <a:pt x="12" y="107"/>
                    </a:lnTo>
                    <a:lnTo>
                      <a:pt x="12" y="97"/>
                    </a:lnTo>
                    <a:lnTo>
                      <a:pt x="20" y="94"/>
                    </a:lnTo>
                    <a:lnTo>
                      <a:pt x="31" y="103"/>
                    </a:lnTo>
                    <a:lnTo>
                      <a:pt x="48" y="111"/>
                    </a:lnTo>
                    <a:lnTo>
                      <a:pt x="48" y="92"/>
                    </a:lnTo>
                    <a:lnTo>
                      <a:pt x="38" y="86"/>
                    </a:lnTo>
                    <a:lnTo>
                      <a:pt x="38" y="80"/>
                    </a:lnTo>
                    <a:lnTo>
                      <a:pt x="41" y="80"/>
                    </a:lnTo>
                    <a:lnTo>
                      <a:pt x="45" y="80"/>
                    </a:lnTo>
                    <a:lnTo>
                      <a:pt x="48" y="80"/>
                    </a:lnTo>
                    <a:lnTo>
                      <a:pt x="53" y="80"/>
                    </a:lnTo>
                    <a:lnTo>
                      <a:pt x="59" y="73"/>
                    </a:lnTo>
                    <a:lnTo>
                      <a:pt x="56" y="69"/>
                    </a:lnTo>
                    <a:lnTo>
                      <a:pt x="50" y="52"/>
                    </a:lnTo>
                    <a:lnTo>
                      <a:pt x="38" y="38"/>
                    </a:lnTo>
                    <a:lnTo>
                      <a:pt x="26" y="31"/>
                    </a:lnTo>
                    <a:lnTo>
                      <a:pt x="18" y="21"/>
                    </a:lnTo>
                    <a:lnTo>
                      <a:pt x="3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61" name="Freeform 28"/>
              <p:cNvSpPr>
                <a:spLocks noChangeAspect="1"/>
              </p:cNvSpPr>
              <p:nvPr userDrawn="1"/>
            </p:nvSpPr>
            <p:spPr bwMode="auto">
              <a:xfrm>
                <a:off x="4532" y="1136"/>
                <a:ext cx="151" cy="175"/>
              </a:xfrm>
              <a:custGeom>
                <a:avLst/>
                <a:gdLst>
                  <a:gd name="T0" fmla="*/ 0 w 151"/>
                  <a:gd name="T1" fmla="*/ 0 h 175"/>
                  <a:gd name="T2" fmla="*/ 12 w 151"/>
                  <a:gd name="T3" fmla="*/ 0 h 175"/>
                  <a:gd name="T4" fmla="*/ 18 w 151"/>
                  <a:gd name="T5" fmla="*/ 13 h 175"/>
                  <a:gd name="T6" fmla="*/ 40 w 151"/>
                  <a:gd name="T7" fmla="*/ 30 h 175"/>
                  <a:gd name="T8" fmla="*/ 48 w 151"/>
                  <a:gd name="T9" fmla="*/ 51 h 175"/>
                  <a:gd name="T10" fmla="*/ 63 w 151"/>
                  <a:gd name="T11" fmla="*/ 53 h 175"/>
                  <a:gd name="T12" fmla="*/ 73 w 151"/>
                  <a:gd name="T13" fmla="*/ 55 h 175"/>
                  <a:gd name="T14" fmla="*/ 83 w 151"/>
                  <a:gd name="T15" fmla="*/ 66 h 175"/>
                  <a:gd name="T16" fmla="*/ 95 w 151"/>
                  <a:gd name="T17" fmla="*/ 66 h 175"/>
                  <a:gd name="T18" fmla="*/ 107 w 151"/>
                  <a:gd name="T19" fmla="*/ 74 h 175"/>
                  <a:gd name="T20" fmla="*/ 118 w 151"/>
                  <a:gd name="T21" fmla="*/ 85 h 175"/>
                  <a:gd name="T22" fmla="*/ 130 w 151"/>
                  <a:gd name="T23" fmla="*/ 95 h 175"/>
                  <a:gd name="T24" fmla="*/ 127 w 151"/>
                  <a:gd name="T25" fmla="*/ 100 h 175"/>
                  <a:gd name="T26" fmla="*/ 120 w 151"/>
                  <a:gd name="T27" fmla="*/ 102 h 175"/>
                  <a:gd name="T28" fmla="*/ 113 w 151"/>
                  <a:gd name="T29" fmla="*/ 102 h 175"/>
                  <a:gd name="T30" fmla="*/ 112 w 151"/>
                  <a:gd name="T31" fmla="*/ 108 h 175"/>
                  <a:gd name="T32" fmla="*/ 125 w 151"/>
                  <a:gd name="T33" fmla="*/ 121 h 175"/>
                  <a:gd name="T34" fmla="*/ 133 w 151"/>
                  <a:gd name="T35" fmla="*/ 132 h 175"/>
                  <a:gd name="T36" fmla="*/ 150 w 151"/>
                  <a:gd name="T37" fmla="*/ 148 h 175"/>
                  <a:gd name="T38" fmla="*/ 142 w 151"/>
                  <a:gd name="T39" fmla="*/ 161 h 175"/>
                  <a:gd name="T40" fmla="*/ 132 w 151"/>
                  <a:gd name="T41" fmla="*/ 163 h 175"/>
                  <a:gd name="T42" fmla="*/ 132 w 151"/>
                  <a:gd name="T43" fmla="*/ 174 h 175"/>
                  <a:gd name="T44" fmla="*/ 118 w 151"/>
                  <a:gd name="T45" fmla="*/ 174 h 175"/>
                  <a:gd name="T46" fmla="*/ 113 w 151"/>
                  <a:gd name="T47" fmla="*/ 166 h 175"/>
                  <a:gd name="T48" fmla="*/ 100 w 151"/>
                  <a:gd name="T49" fmla="*/ 153 h 175"/>
                  <a:gd name="T50" fmla="*/ 90 w 151"/>
                  <a:gd name="T51" fmla="*/ 136 h 175"/>
                  <a:gd name="T52" fmla="*/ 77 w 151"/>
                  <a:gd name="T53" fmla="*/ 110 h 175"/>
                  <a:gd name="T54" fmla="*/ 58 w 151"/>
                  <a:gd name="T55" fmla="*/ 95 h 175"/>
                  <a:gd name="T56" fmla="*/ 42 w 151"/>
                  <a:gd name="T57" fmla="*/ 66 h 175"/>
                  <a:gd name="T58" fmla="*/ 30 w 151"/>
                  <a:gd name="T59" fmla="*/ 59 h 175"/>
                  <a:gd name="T60" fmla="*/ 22 w 151"/>
                  <a:gd name="T61" fmla="*/ 53 h 175"/>
                  <a:gd name="T62" fmla="*/ 17 w 151"/>
                  <a:gd name="T63" fmla="*/ 38 h 175"/>
                  <a:gd name="T64" fmla="*/ 3 w 151"/>
                  <a:gd name="T65" fmla="*/ 25 h 175"/>
                  <a:gd name="T66" fmla="*/ 3 w 151"/>
                  <a:gd name="T67" fmla="*/ 19 h 175"/>
                  <a:gd name="T68" fmla="*/ 0 w 151"/>
                  <a:gd name="T69" fmla="*/ 0 h 1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175">
                    <a:moveTo>
                      <a:pt x="0" y="0"/>
                    </a:moveTo>
                    <a:lnTo>
                      <a:pt x="12" y="0"/>
                    </a:lnTo>
                    <a:lnTo>
                      <a:pt x="18" y="13"/>
                    </a:lnTo>
                    <a:lnTo>
                      <a:pt x="40" y="30"/>
                    </a:lnTo>
                    <a:lnTo>
                      <a:pt x="48" y="51"/>
                    </a:lnTo>
                    <a:lnTo>
                      <a:pt x="63" y="53"/>
                    </a:lnTo>
                    <a:lnTo>
                      <a:pt x="73" y="55"/>
                    </a:lnTo>
                    <a:lnTo>
                      <a:pt x="83" y="66"/>
                    </a:lnTo>
                    <a:lnTo>
                      <a:pt x="95" y="66"/>
                    </a:lnTo>
                    <a:lnTo>
                      <a:pt x="107" y="74"/>
                    </a:lnTo>
                    <a:lnTo>
                      <a:pt x="118" y="85"/>
                    </a:lnTo>
                    <a:lnTo>
                      <a:pt x="130" y="95"/>
                    </a:lnTo>
                    <a:lnTo>
                      <a:pt x="127" y="100"/>
                    </a:lnTo>
                    <a:lnTo>
                      <a:pt x="120" y="102"/>
                    </a:lnTo>
                    <a:lnTo>
                      <a:pt x="113" y="102"/>
                    </a:lnTo>
                    <a:lnTo>
                      <a:pt x="112" y="108"/>
                    </a:lnTo>
                    <a:lnTo>
                      <a:pt x="125" y="121"/>
                    </a:lnTo>
                    <a:lnTo>
                      <a:pt x="133" y="132"/>
                    </a:lnTo>
                    <a:lnTo>
                      <a:pt x="150" y="148"/>
                    </a:lnTo>
                    <a:lnTo>
                      <a:pt x="142" y="161"/>
                    </a:lnTo>
                    <a:lnTo>
                      <a:pt x="132" y="163"/>
                    </a:lnTo>
                    <a:lnTo>
                      <a:pt x="132" y="174"/>
                    </a:lnTo>
                    <a:lnTo>
                      <a:pt x="118" y="174"/>
                    </a:lnTo>
                    <a:lnTo>
                      <a:pt x="113" y="166"/>
                    </a:lnTo>
                    <a:lnTo>
                      <a:pt x="100" y="153"/>
                    </a:lnTo>
                    <a:lnTo>
                      <a:pt x="90" y="136"/>
                    </a:lnTo>
                    <a:lnTo>
                      <a:pt x="77" y="110"/>
                    </a:lnTo>
                    <a:lnTo>
                      <a:pt x="58" y="95"/>
                    </a:lnTo>
                    <a:lnTo>
                      <a:pt x="42" y="66"/>
                    </a:lnTo>
                    <a:lnTo>
                      <a:pt x="30" y="59"/>
                    </a:lnTo>
                    <a:lnTo>
                      <a:pt x="22" y="53"/>
                    </a:lnTo>
                    <a:lnTo>
                      <a:pt x="17" y="38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38" name="Freeform 29"/>
            <p:cNvSpPr>
              <a:spLocks noChangeAspect="1"/>
            </p:cNvSpPr>
            <p:nvPr userDrawn="1"/>
          </p:nvSpPr>
          <p:spPr bwMode="auto">
            <a:xfrm>
              <a:off x="2372" y="1521"/>
              <a:ext cx="1184" cy="1430"/>
            </a:xfrm>
            <a:custGeom>
              <a:avLst/>
              <a:gdLst>
                <a:gd name="T0" fmla="*/ 906 w 1184"/>
                <a:gd name="T1" fmla="*/ 231 h 1430"/>
                <a:gd name="T2" fmla="*/ 1015 w 1184"/>
                <a:gd name="T3" fmla="*/ 470 h 1430"/>
                <a:gd name="T4" fmla="*/ 1060 w 1184"/>
                <a:gd name="T5" fmla="*/ 531 h 1430"/>
                <a:gd name="T6" fmla="*/ 1158 w 1184"/>
                <a:gd name="T7" fmla="*/ 514 h 1430"/>
                <a:gd name="T8" fmla="*/ 1181 w 1184"/>
                <a:gd name="T9" fmla="*/ 570 h 1430"/>
                <a:gd name="T10" fmla="*/ 1069 w 1184"/>
                <a:gd name="T11" fmla="*/ 729 h 1430"/>
                <a:gd name="T12" fmla="*/ 970 w 1184"/>
                <a:gd name="T13" fmla="*/ 915 h 1430"/>
                <a:gd name="T14" fmla="*/ 985 w 1184"/>
                <a:gd name="T15" fmla="*/ 978 h 1430"/>
                <a:gd name="T16" fmla="*/ 985 w 1184"/>
                <a:gd name="T17" fmla="*/ 1047 h 1430"/>
                <a:gd name="T18" fmla="*/ 945 w 1184"/>
                <a:gd name="T19" fmla="*/ 1070 h 1430"/>
                <a:gd name="T20" fmla="*/ 881 w 1184"/>
                <a:gd name="T21" fmla="*/ 1164 h 1430"/>
                <a:gd name="T22" fmla="*/ 860 w 1184"/>
                <a:gd name="T23" fmla="*/ 1239 h 1430"/>
                <a:gd name="T24" fmla="*/ 797 w 1184"/>
                <a:gd name="T25" fmla="*/ 1347 h 1430"/>
                <a:gd name="T26" fmla="*/ 765 w 1184"/>
                <a:gd name="T27" fmla="*/ 1370 h 1430"/>
                <a:gd name="T28" fmla="*/ 692 w 1184"/>
                <a:gd name="T29" fmla="*/ 1423 h 1430"/>
                <a:gd name="T30" fmla="*/ 608 w 1184"/>
                <a:gd name="T31" fmla="*/ 1405 h 1430"/>
                <a:gd name="T32" fmla="*/ 595 w 1184"/>
                <a:gd name="T33" fmla="*/ 1353 h 1430"/>
                <a:gd name="T34" fmla="*/ 554 w 1184"/>
                <a:gd name="T35" fmla="*/ 1286 h 1430"/>
                <a:gd name="T36" fmla="*/ 547 w 1184"/>
                <a:gd name="T37" fmla="*/ 1223 h 1430"/>
                <a:gd name="T38" fmla="*/ 538 w 1184"/>
                <a:gd name="T39" fmla="*/ 1186 h 1430"/>
                <a:gd name="T40" fmla="*/ 502 w 1184"/>
                <a:gd name="T41" fmla="*/ 1141 h 1430"/>
                <a:gd name="T42" fmla="*/ 481 w 1184"/>
                <a:gd name="T43" fmla="*/ 1084 h 1430"/>
                <a:gd name="T44" fmla="*/ 509 w 1184"/>
                <a:gd name="T45" fmla="*/ 986 h 1430"/>
                <a:gd name="T46" fmla="*/ 497 w 1184"/>
                <a:gd name="T47" fmla="*/ 847 h 1430"/>
                <a:gd name="T48" fmla="*/ 443 w 1184"/>
                <a:gd name="T49" fmla="*/ 776 h 1430"/>
                <a:gd name="T50" fmla="*/ 438 w 1184"/>
                <a:gd name="T51" fmla="*/ 672 h 1430"/>
                <a:gd name="T52" fmla="*/ 361 w 1184"/>
                <a:gd name="T53" fmla="*/ 629 h 1430"/>
                <a:gd name="T54" fmla="*/ 259 w 1184"/>
                <a:gd name="T55" fmla="*/ 641 h 1430"/>
                <a:gd name="T56" fmla="*/ 59 w 1184"/>
                <a:gd name="T57" fmla="*/ 555 h 1430"/>
                <a:gd name="T58" fmla="*/ 11 w 1184"/>
                <a:gd name="T59" fmla="*/ 418 h 1430"/>
                <a:gd name="T60" fmla="*/ 45 w 1184"/>
                <a:gd name="T61" fmla="*/ 316 h 1430"/>
                <a:gd name="T62" fmla="*/ 116 w 1184"/>
                <a:gd name="T63" fmla="*/ 208 h 1430"/>
                <a:gd name="T64" fmla="*/ 218 w 1184"/>
                <a:gd name="T65" fmla="*/ 125 h 1430"/>
                <a:gd name="T66" fmla="*/ 291 w 1184"/>
                <a:gd name="T67" fmla="*/ 37 h 1430"/>
                <a:gd name="T68" fmla="*/ 361 w 1184"/>
                <a:gd name="T69" fmla="*/ 63 h 1430"/>
                <a:gd name="T70" fmla="*/ 438 w 1184"/>
                <a:gd name="T71" fmla="*/ 22 h 1430"/>
                <a:gd name="T72" fmla="*/ 490 w 1184"/>
                <a:gd name="T73" fmla="*/ 4 h 1430"/>
                <a:gd name="T74" fmla="*/ 531 w 1184"/>
                <a:gd name="T75" fmla="*/ 45 h 1430"/>
                <a:gd name="T76" fmla="*/ 615 w 1184"/>
                <a:gd name="T77" fmla="*/ 118 h 1430"/>
                <a:gd name="T78" fmla="*/ 667 w 1184"/>
                <a:gd name="T79" fmla="*/ 88 h 1430"/>
                <a:gd name="T80" fmla="*/ 752 w 1184"/>
                <a:gd name="T81" fmla="*/ 110 h 1430"/>
                <a:gd name="T82" fmla="*/ 847 w 1184"/>
                <a:gd name="T83" fmla="*/ 110 h 14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84" h="1430">
                  <a:moveTo>
                    <a:pt x="886" y="169"/>
                  </a:moveTo>
                  <a:lnTo>
                    <a:pt x="906" y="231"/>
                  </a:lnTo>
                  <a:lnTo>
                    <a:pt x="945" y="323"/>
                  </a:lnTo>
                  <a:lnTo>
                    <a:pt x="1015" y="470"/>
                  </a:lnTo>
                  <a:lnTo>
                    <a:pt x="1045" y="486"/>
                  </a:lnTo>
                  <a:lnTo>
                    <a:pt x="1060" y="531"/>
                  </a:lnTo>
                  <a:lnTo>
                    <a:pt x="1119" y="529"/>
                  </a:lnTo>
                  <a:lnTo>
                    <a:pt x="1158" y="514"/>
                  </a:lnTo>
                  <a:lnTo>
                    <a:pt x="1183" y="514"/>
                  </a:lnTo>
                  <a:lnTo>
                    <a:pt x="1181" y="570"/>
                  </a:lnTo>
                  <a:lnTo>
                    <a:pt x="1176" y="602"/>
                  </a:lnTo>
                  <a:lnTo>
                    <a:pt x="1069" y="729"/>
                  </a:lnTo>
                  <a:lnTo>
                    <a:pt x="970" y="861"/>
                  </a:lnTo>
                  <a:lnTo>
                    <a:pt x="970" y="915"/>
                  </a:lnTo>
                  <a:lnTo>
                    <a:pt x="1001" y="951"/>
                  </a:lnTo>
                  <a:lnTo>
                    <a:pt x="985" y="978"/>
                  </a:lnTo>
                  <a:lnTo>
                    <a:pt x="995" y="1019"/>
                  </a:lnTo>
                  <a:lnTo>
                    <a:pt x="985" y="1047"/>
                  </a:lnTo>
                  <a:lnTo>
                    <a:pt x="963" y="1070"/>
                  </a:lnTo>
                  <a:lnTo>
                    <a:pt x="945" y="1070"/>
                  </a:lnTo>
                  <a:lnTo>
                    <a:pt x="911" y="1113"/>
                  </a:lnTo>
                  <a:lnTo>
                    <a:pt x="881" y="1164"/>
                  </a:lnTo>
                  <a:lnTo>
                    <a:pt x="886" y="1215"/>
                  </a:lnTo>
                  <a:lnTo>
                    <a:pt x="860" y="1239"/>
                  </a:lnTo>
                  <a:lnTo>
                    <a:pt x="829" y="1294"/>
                  </a:lnTo>
                  <a:lnTo>
                    <a:pt x="797" y="1347"/>
                  </a:lnTo>
                  <a:lnTo>
                    <a:pt x="779" y="1364"/>
                  </a:lnTo>
                  <a:lnTo>
                    <a:pt x="765" y="1370"/>
                  </a:lnTo>
                  <a:lnTo>
                    <a:pt x="738" y="1405"/>
                  </a:lnTo>
                  <a:lnTo>
                    <a:pt x="692" y="1423"/>
                  </a:lnTo>
                  <a:lnTo>
                    <a:pt x="636" y="1429"/>
                  </a:lnTo>
                  <a:lnTo>
                    <a:pt x="608" y="1405"/>
                  </a:lnTo>
                  <a:lnTo>
                    <a:pt x="599" y="1384"/>
                  </a:lnTo>
                  <a:lnTo>
                    <a:pt x="595" y="1353"/>
                  </a:lnTo>
                  <a:lnTo>
                    <a:pt x="575" y="1339"/>
                  </a:lnTo>
                  <a:lnTo>
                    <a:pt x="554" y="1286"/>
                  </a:lnTo>
                  <a:lnTo>
                    <a:pt x="550" y="1258"/>
                  </a:lnTo>
                  <a:lnTo>
                    <a:pt x="547" y="1223"/>
                  </a:lnTo>
                  <a:lnTo>
                    <a:pt x="538" y="1200"/>
                  </a:lnTo>
                  <a:lnTo>
                    <a:pt x="538" y="1186"/>
                  </a:lnTo>
                  <a:lnTo>
                    <a:pt x="520" y="1162"/>
                  </a:lnTo>
                  <a:lnTo>
                    <a:pt x="502" y="1141"/>
                  </a:lnTo>
                  <a:lnTo>
                    <a:pt x="488" y="1106"/>
                  </a:lnTo>
                  <a:lnTo>
                    <a:pt x="481" y="1084"/>
                  </a:lnTo>
                  <a:lnTo>
                    <a:pt x="484" y="1043"/>
                  </a:lnTo>
                  <a:lnTo>
                    <a:pt x="509" y="986"/>
                  </a:lnTo>
                  <a:lnTo>
                    <a:pt x="515" y="919"/>
                  </a:lnTo>
                  <a:lnTo>
                    <a:pt x="497" y="847"/>
                  </a:lnTo>
                  <a:lnTo>
                    <a:pt x="465" y="819"/>
                  </a:lnTo>
                  <a:lnTo>
                    <a:pt x="443" y="776"/>
                  </a:lnTo>
                  <a:lnTo>
                    <a:pt x="452" y="715"/>
                  </a:lnTo>
                  <a:lnTo>
                    <a:pt x="438" y="672"/>
                  </a:lnTo>
                  <a:lnTo>
                    <a:pt x="400" y="666"/>
                  </a:lnTo>
                  <a:lnTo>
                    <a:pt x="361" y="629"/>
                  </a:lnTo>
                  <a:lnTo>
                    <a:pt x="311" y="612"/>
                  </a:lnTo>
                  <a:lnTo>
                    <a:pt x="259" y="641"/>
                  </a:lnTo>
                  <a:lnTo>
                    <a:pt x="129" y="633"/>
                  </a:lnTo>
                  <a:lnTo>
                    <a:pt x="59" y="555"/>
                  </a:lnTo>
                  <a:lnTo>
                    <a:pt x="0" y="455"/>
                  </a:lnTo>
                  <a:lnTo>
                    <a:pt x="11" y="418"/>
                  </a:lnTo>
                  <a:lnTo>
                    <a:pt x="38" y="386"/>
                  </a:lnTo>
                  <a:lnTo>
                    <a:pt x="45" y="316"/>
                  </a:lnTo>
                  <a:lnTo>
                    <a:pt x="66" y="265"/>
                  </a:lnTo>
                  <a:lnTo>
                    <a:pt x="116" y="208"/>
                  </a:lnTo>
                  <a:lnTo>
                    <a:pt x="168" y="182"/>
                  </a:lnTo>
                  <a:lnTo>
                    <a:pt x="218" y="125"/>
                  </a:lnTo>
                  <a:lnTo>
                    <a:pt x="227" y="100"/>
                  </a:lnTo>
                  <a:lnTo>
                    <a:pt x="291" y="37"/>
                  </a:lnTo>
                  <a:lnTo>
                    <a:pt x="332" y="63"/>
                  </a:lnTo>
                  <a:lnTo>
                    <a:pt x="361" y="63"/>
                  </a:lnTo>
                  <a:lnTo>
                    <a:pt x="399" y="27"/>
                  </a:lnTo>
                  <a:lnTo>
                    <a:pt x="438" y="22"/>
                  </a:lnTo>
                  <a:lnTo>
                    <a:pt x="465" y="31"/>
                  </a:lnTo>
                  <a:lnTo>
                    <a:pt x="490" y="4"/>
                  </a:lnTo>
                  <a:lnTo>
                    <a:pt x="522" y="0"/>
                  </a:lnTo>
                  <a:lnTo>
                    <a:pt x="531" y="45"/>
                  </a:lnTo>
                  <a:lnTo>
                    <a:pt x="550" y="82"/>
                  </a:lnTo>
                  <a:lnTo>
                    <a:pt x="615" y="118"/>
                  </a:lnTo>
                  <a:lnTo>
                    <a:pt x="663" y="127"/>
                  </a:lnTo>
                  <a:lnTo>
                    <a:pt x="667" y="88"/>
                  </a:lnTo>
                  <a:lnTo>
                    <a:pt x="706" y="88"/>
                  </a:lnTo>
                  <a:lnTo>
                    <a:pt x="752" y="110"/>
                  </a:lnTo>
                  <a:lnTo>
                    <a:pt x="802" y="125"/>
                  </a:lnTo>
                  <a:lnTo>
                    <a:pt x="847" y="110"/>
                  </a:lnTo>
                  <a:lnTo>
                    <a:pt x="886" y="169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039" name="Group 30"/>
            <p:cNvGrpSpPr>
              <a:grpSpLocks noChangeAspect="1"/>
            </p:cNvGrpSpPr>
            <p:nvPr userDrawn="1"/>
          </p:nvGrpSpPr>
          <p:grpSpPr bwMode="auto">
            <a:xfrm>
              <a:off x="2456" y="746"/>
              <a:ext cx="514" cy="477"/>
              <a:chOff x="2456" y="746"/>
              <a:chExt cx="514" cy="477"/>
            </a:xfrm>
          </p:grpSpPr>
          <p:grpSp>
            <p:nvGrpSpPr>
              <p:cNvPr id="1048" name="Group 31"/>
              <p:cNvGrpSpPr>
                <a:grpSpLocks noChangeAspect="1"/>
              </p:cNvGrpSpPr>
              <p:nvPr userDrawn="1"/>
            </p:nvGrpSpPr>
            <p:grpSpPr bwMode="auto">
              <a:xfrm>
                <a:off x="2665" y="1052"/>
                <a:ext cx="150" cy="171"/>
                <a:chOff x="2665" y="1052"/>
                <a:chExt cx="150" cy="171"/>
              </a:xfrm>
            </p:grpSpPr>
            <p:sp>
              <p:nvSpPr>
                <p:cNvPr id="1050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2665" y="1123"/>
                  <a:ext cx="64" cy="86"/>
                </a:xfrm>
                <a:custGeom>
                  <a:avLst/>
                  <a:gdLst>
                    <a:gd name="T0" fmla="*/ 15 w 64"/>
                    <a:gd name="T1" fmla="*/ 29 h 86"/>
                    <a:gd name="T2" fmla="*/ 21 w 64"/>
                    <a:gd name="T3" fmla="*/ 19 h 86"/>
                    <a:gd name="T4" fmla="*/ 32 w 64"/>
                    <a:gd name="T5" fmla="*/ 19 h 86"/>
                    <a:gd name="T6" fmla="*/ 47 w 64"/>
                    <a:gd name="T7" fmla="*/ 0 h 86"/>
                    <a:gd name="T8" fmla="*/ 53 w 64"/>
                    <a:gd name="T9" fmla="*/ 12 h 86"/>
                    <a:gd name="T10" fmla="*/ 59 w 64"/>
                    <a:gd name="T11" fmla="*/ 12 h 86"/>
                    <a:gd name="T12" fmla="*/ 63 w 64"/>
                    <a:gd name="T13" fmla="*/ 19 h 86"/>
                    <a:gd name="T14" fmla="*/ 59 w 64"/>
                    <a:gd name="T15" fmla="*/ 29 h 86"/>
                    <a:gd name="T16" fmla="*/ 53 w 64"/>
                    <a:gd name="T17" fmla="*/ 29 h 86"/>
                    <a:gd name="T18" fmla="*/ 53 w 64"/>
                    <a:gd name="T19" fmla="*/ 39 h 86"/>
                    <a:gd name="T20" fmla="*/ 53 w 64"/>
                    <a:gd name="T21" fmla="*/ 41 h 86"/>
                    <a:gd name="T22" fmla="*/ 48 w 64"/>
                    <a:gd name="T23" fmla="*/ 48 h 86"/>
                    <a:gd name="T24" fmla="*/ 53 w 64"/>
                    <a:gd name="T25" fmla="*/ 54 h 86"/>
                    <a:gd name="T26" fmla="*/ 47 w 64"/>
                    <a:gd name="T27" fmla="*/ 61 h 86"/>
                    <a:gd name="T28" fmla="*/ 41 w 64"/>
                    <a:gd name="T29" fmla="*/ 66 h 86"/>
                    <a:gd name="T30" fmla="*/ 37 w 64"/>
                    <a:gd name="T31" fmla="*/ 66 h 86"/>
                    <a:gd name="T32" fmla="*/ 35 w 64"/>
                    <a:gd name="T33" fmla="*/ 66 h 86"/>
                    <a:gd name="T34" fmla="*/ 35 w 64"/>
                    <a:gd name="T35" fmla="*/ 73 h 86"/>
                    <a:gd name="T36" fmla="*/ 26 w 64"/>
                    <a:gd name="T37" fmla="*/ 77 h 86"/>
                    <a:gd name="T38" fmla="*/ 26 w 64"/>
                    <a:gd name="T39" fmla="*/ 73 h 86"/>
                    <a:gd name="T40" fmla="*/ 18 w 64"/>
                    <a:gd name="T41" fmla="*/ 78 h 86"/>
                    <a:gd name="T42" fmla="*/ 15 w 64"/>
                    <a:gd name="T43" fmla="*/ 78 h 86"/>
                    <a:gd name="T44" fmla="*/ 9 w 64"/>
                    <a:gd name="T45" fmla="*/ 85 h 86"/>
                    <a:gd name="T46" fmla="*/ 6 w 64"/>
                    <a:gd name="T47" fmla="*/ 85 h 86"/>
                    <a:gd name="T48" fmla="*/ 4 w 64"/>
                    <a:gd name="T49" fmla="*/ 80 h 86"/>
                    <a:gd name="T50" fmla="*/ 1 w 64"/>
                    <a:gd name="T51" fmla="*/ 73 h 86"/>
                    <a:gd name="T52" fmla="*/ 0 w 64"/>
                    <a:gd name="T53" fmla="*/ 71 h 86"/>
                    <a:gd name="T54" fmla="*/ 0 w 64"/>
                    <a:gd name="T55" fmla="*/ 65 h 86"/>
                    <a:gd name="T56" fmla="*/ 6 w 64"/>
                    <a:gd name="T57" fmla="*/ 60 h 86"/>
                    <a:gd name="T58" fmla="*/ 10 w 64"/>
                    <a:gd name="T59" fmla="*/ 58 h 86"/>
                    <a:gd name="T60" fmla="*/ 12 w 64"/>
                    <a:gd name="T61" fmla="*/ 48 h 86"/>
                    <a:gd name="T62" fmla="*/ 18 w 64"/>
                    <a:gd name="T63" fmla="*/ 48 h 86"/>
                    <a:gd name="T64" fmla="*/ 22 w 64"/>
                    <a:gd name="T65" fmla="*/ 54 h 86"/>
                    <a:gd name="T66" fmla="*/ 26 w 64"/>
                    <a:gd name="T67" fmla="*/ 48 h 86"/>
                    <a:gd name="T68" fmla="*/ 22 w 64"/>
                    <a:gd name="T69" fmla="*/ 48 h 86"/>
                    <a:gd name="T70" fmla="*/ 15 w 64"/>
                    <a:gd name="T71" fmla="*/ 29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4" h="86">
                      <a:moveTo>
                        <a:pt x="15" y="29"/>
                      </a:moveTo>
                      <a:lnTo>
                        <a:pt x="21" y="19"/>
                      </a:lnTo>
                      <a:lnTo>
                        <a:pt x="32" y="19"/>
                      </a:lnTo>
                      <a:lnTo>
                        <a:pt x="47" y="0"/>
                      </a:lnTo>
                      <a:lnTo>
                        <a:pt x="53" y="12"/>
                      </a:lnTo>
                      <a:lnTo>
                        <a:pt x="59" y="12"/>
                      </a:lnTo>
                      <a:lnTo>
                        <a:pt x="63" y="19"/>
                      </a:lnTo>
                      <a:lnTo>
                        <a:pt x="59" y="29"/>
                      </a:lnTo>
                      <a:lnTo>
                        <a:pt x="53" y="29"/>
                      </a:lnTo>
                      <a:lnTo>
                        <a:pt x="53" y="39"/>
                      </a:lnTo>
                      <a:lnTo>
                        <a:pt x="53" y="41"/>
                      </a:lnTo>
                      <a:lnTo>
                        <a:pt x="48" y="48"/>
                      </a:lnTo>
                      <a:lnTo>
                        <a:pt x="53" y="54"/>
                      </a:lnTo>
                      <a:lnTo>
                        <a:pt x="47" y="61"/>
                      </a:lnTo>
                      <a:lnTo>
                        <a:pt x="41" y="66"/>
                      </a:lnTo>
                      <a:lnTo>
                        <a:pt x="37" y="66"/>
                      </a:lnTo>
                      <a:lnTo>
                        <a:pt x="35" y="66"/>
                      </a:lnTo>
                      <a:lnTo>
                        <a:pt x="35" y="73"/>
                      </a:lnTo>
                      <a:lnTo>
                        <a:pt x="26" y="77"/>
                      </a:lnTo>
                      <a:lnTo>
                        <a:pt x="26" y="73"/>
                      </a:lnTo>
                      <a:lnTo>
                        <a:pt x="18" y="78"/>
                      </a:lnTo>
                      <a:lnTo>
                        <a:pt x="15" y="78"/>
                      </a:lnTo>
                      <a:lnTo>
                        <a:pt x="9" y="85"/>
                      </a:lnTo>
                      <a:lnTo>
                        <a:pt x="6" y="85"/>
                      </a:lnTo>
                      <a:lnTo>
                        <a:pt x="4" y="80"/>
                      </a:lnTo>
                      <a:lnTo>
                        <a:pt x="1" y="73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6" y="60"/>
                      </a:lnTo>
                      <a:lnTo>
                        <a:pt x="10" y="5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22" y="54"/>
                      </a:lnTo>
                      <a:lnTo>
                        <a:pt x="26" y="48"/>
                      </a:lnTo>
                      <a:lnTo>
                        <a:pt x="22" y="48"/>
                      </a:lnTo>
                      <a:lnTo>
                        <a:pt x="15" y="29"/>
                      </a:ln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51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2737" y="1052"/>
                  <a:ext cx="78" cy="171"/>
                </a:xfrm>
                <a:custGeom>
                  <a:avLst/>
                  <a:gdLst>
                    <a:gd name="T0" fmla="*/ 32 w 78"/>
                    <a:gd name="T1" fmla="*/ 19 h 171"/>
                    <a:gd name="T2" fmla="*/ 47 w 78"/>
                    <a:gd name="T3" fmla="*/ 15 h 171"/>
                    <a:gd name="T4" fmla="*/ 53 w 78"/>
                    <a:gd name="T5" fmla="*/ 11 h 171"/>
                    <a:gd name="T6" fmla="*/ 60 w 78"/>
                    <a:gd name="T7" fmla="*/ 6 h 171"/>
                    <a:gd name="T8" fmla="*/ 77 w 78"/>
                    <a:gd name="T9" fmla="*/ 4 h 171"/>
                    <a:gd name="T10" fmla="*/ 74 w 78"/>
                    <a:gd name="T11" fmla="*/ 15 h 171"/>
                    <a:gd name="T12" fmla="*/ 65 w 78"/>
                    <a:gd name="T13" fmla="*/ 21 h 171"/>
                    <a:gd name="T14" fmla="*/ 54 w 78"/>
                    <a:gd name="T15" fmla="*/ 34 h 171"/>
                    <a:gd name="T16" fmla="*/ 66 w 78"/>
                    <a:gd name="T17" fmla="*/ 34 h 171"/>
                    <a:gd name="T18" fmla="*/ 77 w 78"/>
                    <a:gd name="T19" fmla="*/ 34 h 171"/>
                    <a:gd name="T20" fmla="*/ 69 w 78"/>
                    <a:gd name="T21" fmla="*/ 47 h 171"/>
                    <a:gd name="T22" fmla="*/ 59 w 78"/>
                    <a:gd name="T23" fmla="*/ 55 h 171"/>
                    <a:gd name="T24" fmla="*/ 57 w 78"/>
                    <a:gd name="T25" fmla="*/ 62 h 171"/>
                    <a:gd name="T26" fmla="*/ 66 w 78"/>
                    <a:gd name="T27" fmla="*/ 79 h 171"/>
                    <a:gd name="T28" fmla="*/ 74 w 78"/>
                    <a:gd name="T29" fmla="*/ 94 h 171"/>
                    <a:gd name="T30" fmla="*/ 77 w 78"/>
                    <a:gd name="T31" fmla="*/ 110 h 171"/>
                    <a:gd name="T32" fmla="*/ 74 w 78"/>
                    <a:gd name="T33" fmla="*/ 134 h 171"/>
                    <a:gd name="T34" fmla="*/ 65 w 78"/>
                    <a:gd name="T35" fmla="*/ 144 h 171"/>
                    <a:gd name="T36" fmla="*/ 74 w 78"/>
                    <a:gd name="T37" fmla="*/ 161 h 171"/>
                    <a:gd name="T38" fmla="*/ 53 w 78"/>
                    <a:gd name="T39" fmla="*/ 161 h 171"/>
                    <a:gd name="T40" fmla="*/ 42 w 78"/>
                    <a:gd name="T41" fmla="*/ 157 h 171"/>
                    <a:gd name="T42" fmla="*/ 32 w 78"/>
                    <a:gd name="T43" fmla="*/ 162 h 171"/>
                    <a:gd name="T44" fmla="*/ 20 w 78"/>
                    <a:gd name="T45" fmla="*/ 168 h 171"/>
                    <a:gd name="T46" fmla="*/ 11 w 78"/>
                    <a:gd name="T47" fmla="*/ 170 h 171"/>
                    <a:gd name="T48" fmla="*/ 5 w 78"/>
                    <a:gd name="T49" fmla="*/ 161 h 171"/>
                    <a:gd name="T50" fmla="*/ 0 w 78"/>
                    <a:gd name="T51" fmla="*/ 149 h 171"/>
                    <a:gd name="T52" fmla="*/ 9 w 78"/>
                    <a:gd name="T53" fmla="*/ 142 h 171"/>
                    <a:gd name="T54" fmla="*/ 20 w 78"/>
                    <a:gd name="T55" fmla="*/ 142 h 171"/>
                    <a:gd name="T56" fmla="*/ 12 w 78"/>
                    <a:gd name="T57" fmla="*/ 134 h 171"/>
                    <a:gd name="T58" fmla="*/ 12 w 78"/>
                    <a:gd name="T59" fmla="*/ 123 h 171"/>
                    <a:gd name="T60" fmla="*/ 21 w 78"/>
                    <a:gd name="T61" fmla="*/ 115 h 171"/>
                    <a:gd name="T62" fmla="*/ 32 w 78"/>
                    <a:gd name="T63" fmla="*/ 115 h 171"/>
                    <a:gd name="T64" fmla="*/ 36 w 78"/>
                    <a:gd name="T65" fmla="*/ 94 h 171"/>
                    <a:gd name="T66" fmla="*/ 39 w 78"/>
                    <a:gd name="T67" fmla="*/ 79 h 171"/>
                    <a:gd name="T68" fmla="*/ 33 w 78"/>
                    <a:gd name="T69" fmla="*/ 66 h 171"/>
                    <a:gd name="T70" fmla="*/ 17 w 78"/>
                    <a:gd name="T71" fmla="*/ 60 h 171"/>
                    <a:gd name="T72" fmla="*/ 23 w 78"/>
                    <a:gd name="T73" fmla="*/ 25 h 1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8" h="171">
                      <a:moveTo>
                        <a:pt x="23" y="25"/>
                      </a:moveTo>
                      <a:lnTo>
                        <a:pt x="32" y="19"/>
                      </a:lnTo>
                      <a:lnTo>
                        <a:pt x="42" y="21"/>
                      </a:lnTo>
                      <a:lnTo>
                        <a:pt x="47" y="15"/>
                      </a:lnTo>
                      <a:lnTo>
                        <a:pt x="50" y="11"/>
                      </a:lnTo>
                      <a:lnTo>
                        <a:pt x="53" y="11"/>
                      </a:lnTo>
                      <a:lnTo>
                        <a:pt x="57" y="8"/>
                      </a:lnTo>
                      <a:lnTo>
                        <a:pt x="60" y="6"/>
                      </a:lnTo>
                      <a:lnTo>
                        <a:pt x="69" y="0"/>
                      </a:lnTo>
                      <a:lnTo>
                        <a:pt x="77" y="4"/>
                      </a:lnTo>
                      <a:lnTo>
                        <a:pt x="75" y="11"/>
                      </a:lnTo>
                      <a:lnTo>
                        <a:pt x="74" y="15"/>
                      </a:lnTo>
                      <a:lnTo>
                        <a:pt x="69" y="19"/>
                      </a:lnTo>
                      <a:lnTo>
                        <a:pt x="65" y="21"/>
                      </a:lnTo>
                      <a:lnTo>
                        <a:pt x="54" y="25"/>
                      </a:lnTo>
                      <a:lnTo>
                        <a:pt x="54" y="34"/>
                      </a:lnTo>
                      <a:lnTo>
                        <a:pt x="57" y="40"/>
                      </a:lnTo>
                      <a:lnTo>
                        <a:pt x="66" y="34"/>
                      </a:lnTo>
                      <a:lnTo>
                        <a:pt x="75" y="26"/>
                      </a:lnTo>
                      <a:lnTo>
                        <a:pt x="77" y="34"/>
                      </a:lnTo>
                      <a:lnTo>
                        <a:pt x="77" y="45"/>
                      </a:lnTo>
                      <a:lnTo>
                        <a:pt x="69" y="47"/>
                      </a:lnTo>
                      <a:lnTo>
                        <a:pt x="65" y="47"/>
                      </a:lnTo>
                      <a:lnTo>
                        <a:pt x="59" y="55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60" y="72"/>
                      </a:lnTo>
                      <a:lnTo>
                        <a:pt x="66" y="79"/>
                      </a:lnTo>
                      <a:lnTo>
                        <a:pt x="69" y="87"/>
                      </a:lnTo>
                      <a:lnTo>
                        <a:pt x="74" y="94"/>
                      </a:lnTo>
                      <a:lnTo>
                        <a:pt x="74" y="100"/>
                      </a:lnTo>
                      <a:lnTo>
                        <a:pt x="77" y="110"/>
                      </a:lnTo>
                      <a:lnTo>
                        <a:pt x="77" y="127"/>
                      </a:lnTo>
                      <a:lnTo>
                        <a:pt x="74" y="134"/>
                      </a:lnTo>
                      <a:lnTo>
                        <a:pt x="66" y="142"/>
                      </a:lnTo>
                      <a:lnTo>
                        <a:pt x="65" y="144"/>
                      </a:lnTo>
                      <a:lnTo>
                        <a:pt x="69" y="149"/>
                      </a:lnTo>
                      <a:lnTo>
                        <a:pt x="74" y="161"/>
                      </a:lnTo>
                      <a:lnTo>
                        <a:pt x="60" y="161"/>
                      </a:lnTo>
                      <a:lnTo>
                        <a:pt x="53" y="161"/>
                      </a:lnTo>
                      <a:lnTo>
                        <a:pt x="50" y="157"/>
                      </a:lnTo>
                      <a:lnTo>
                        <a:pt x="42" y="157"/>
                      </a:lnTo>
                      <a:lnTo>
                        <a:pt x="36" y="161"/>
                      </a:lnTo>
                      <a:lnTo>
                        <a:pt x="32" y="162"/>
                      </a:lnTo>
                      <a:lnTo>
                        <a:pt x="23" y="162"/>
                      </a:lnTo>
                      <a:lnTo>
                        <a:pt x="20" y="168"/>
                      </a:lnTo>
                      <a:lnTo>
                        <a:pt x="12" y="170"/>
                      </a:lnTo>
                      <a:lnTo>
                        <a:pt x="11" y="170"/>
                      </a:lnTo>
                      <a:lnTo>
                        <a:pt x="9" y="162"/>
                      </a:lnTo>
                      <a:lnTo>
                        <a:pt x="5" y="161"/>
                      </a:lnTo>
                      <a:lnTo>
                        <a:pt x="0" y="161"/>
                      </a:lnTo>
                      <a:lnTo>
                        <a:pt x="0" y="149"/>
                      </a:lnTo>
                      <a:lnTo>
                        <a:pt x="5" y="142"/>
                      </a:lnTo>
                      <a:lnTo>
                        <a:pt x="9" y="142"/>
                      </a:lnTo>
                      <a:lnTo>
                        <a:pt x="12" y="142"/>
                      </a:lnTo>
                      <a:lnTo>
                        <a:pt x="20" y="142"/>
                      </a:lnTo>
                      <a:lnTo>
                        <a:pt x="20" y="136"/>
                      </a:lnTo>
                      <a:lnTo>
                        <a:pt x="12" y="134"/>
                      </a:lnTo>
                      <a:lnTo>
                        <a:pt x="12" y="128"/>
                      </a:lnTo>
                      <a:lnTo>
                        <a:pt x="12" y="123"/>
                      </a:lnTo>
                      <a:lnTo>
                        <a:pt x="20" y="123"/>
                      </a:lnTo>
                      <a:lnTo>
                        <a:pt x="21" y="115"/>
                      </a:lnTo>
                      <a:lnTo>
                        <a:pt x="26" y="115"/>
                      </a:lnTo>
                      <a:lnTo>
                        <a:pt x="32" y="115"/>
                      </a:lnTo>
                      <a:lnTo>
                        <a:pt x="36" y="113"/>
                      </a:lnTo>
                      <a:lnTo>
                        <a:pt x="36" y="94"/>
                      </a:lnTo>
                      <a:lnTo>
                        <a:pt x="39" y="87"/>
                      </a:lnTo>
                      <a:lnTo>
                        <a:pt x="39" y="79"/>
                      </a:lnTo>
                      <a:lnTo>
                        <a:pt x="32" y="76"/>
                      </a:lnTo>
                      <a:lnTo>
                        <a:pt x="33" y="66"/>
                      </a:lnTo>
                      <a:lnTo>
                        <a:pt x="23" y="60"/>
                      </a:lnTo>
                      <a:lnTo>
                        <a:pt x="17" y="60"/>
                      </a:lnTo>
                      <a:lnTo>
                        <a:pt x="26" y="47"/>
                      </a:lnTo>
                      <a:lnTo>
                        <a:pt x="23" y="25"/>
                      </a:ln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049" name="Freeform 34"/>
              <p:cNvSpPr>
                <a:spLocks noChangeAspect="1"/>
              </p:cNvSpPr>
              <p:nvPr userDrawn="1"/>
            </p:nvSpPr>
            <p:spPr bwMode="auto">
              <a:xfrm>
                <a:off x="2456" y="746"/>
                <a:ext cx="514" cy="296"/>
              </a:xfrm>
              <a:custGeom>
                <a:avLst/>
                <a:gdLst>
                  <a:gd name="T0" fmla="*/ 33 w 514"/>
                  <a:gd name="T1" fmla="*/ 285 h 296"/>
                  <a:gd name="T2" fmla="*/ 51 w 514"/>
                  <a:gd name="T3" fmla="*/ 264 h 296"/>
                  <a:gd name="T4" fmla="*/ 63 w 514"/>
                  <a:gd name="T5" fmla="*/ 260 h 296"/>
                  <a:gd name="T6" fmla="*/ 77 w 514"/>
                  <a:gd name="T7" fmla="*/ 254 h 296"/>
                  <a:gd name="T8" fmla="*/ 90 w 514"/>
                  <a:gd name="T9" fmla="*/ 254 h 296"/>
                  <a:gd name="T10" fmla="*/ 104 w 514"/>
                  <a:gd name="T11" fmla="*/ 246 h 296"/>
                  <a:gd name="T12" fmla="*/ 116 w 514"/>
                  <a:gd name="T13" fmla="*/ 232 h 296"/>
                  <a:gd name="T14" fmla="*/ 130 w 514"/>
                  <a:gd name="T15" fmla="*/ 224 h 296"/>
                  <a:gd name="T16" fmla="*/ 142 w 514"/>
                  <a:gd name="T17" fmla="*/ 220 h 296"/>
                  <a:gd name="T18" fmla="*/ 160 w 514"/>
                  <a:gd name="T19" fmla="*/ 210 h 296"/>
                  <a:gd name="T20" fmla="*/ 177 w 514"/>
                  <a:gd name="T21" fmla="*/ 207 h 296"/>
                  <a:gd name="T22" fmla="*/ 209 w 514"/>
                  <a:gd name="T23" fmla="*/ 210 h 296"/>
                  <a:gd name="T24" fmla="*/ 235 w 514"/>
                  <a:gd name="T25" fmla="*/ 201 h 296"/>
                  <a:gd name="T26" fmla="*/ 246 w 514"/>
                  <a:gd name="T27" fmla="*/ 183 h 296"/>
                  <a:gd name="T28" fmla="*/ 267 w 514"/>
                  <a:gd name="T29" fmla="*/ 165 h 296"/>
                  <a:gd name="T30" fmla="*/ 274 w 514"/>
                  <a:gd name="T31" fmla="*/ 149 h 296"/>
                  <a:gd name="T32" fmla="*/ 285 w 514"/>
                  <a:gd name="T33" fmla="*/ 140 h 296"/>
                  <a:gd name="T34" fmla="*/ 311 w 514"/>
                  <a:gd name="T35" fmla="*/ 122 h 296"/>
                  <a:gd name="T36" fmla="*/ 304 w 514"/>
                  <a:gd name="T37" fmla="*/ 142 h 296"/>
                  <a:gd name="T38" fmla="*/ 320 w 514"/>
                  <a:gd name="T39" fmla="*/ 149 h 296"/>
                  <a:gd name="T40" fmla="*/ 336 w 514"/>
                  <a:gd name="T41" fmla="*/ 144 h 296"/>
                  <a:gd name="T42" fmla="*/ 343 w 514"/>
                  <a:gd name="T43" fmla="*/ 128 h 296"/>
                  <a:gd name="T44" fmla="*/ 350 w 514"/>
                  <a:gd name="T45" fmla="*/ 114 h 296"/>
                  <a:gd name="T46" fmla="*/ 360 w 514"/>
                  <a:gd name="T47" fmla="*/ 104 h 296"/>
                  <a:gd name="T48" fmla="*/ 383 w 514"/>
                  <a:gd name="T49" fmla="*/ 104 h 296"/>
                  <a:gd name="T50" fmla="*/ 415 w 514"/>
                  <a:gd name="T51" fmla="*/ 83 h 296"/>
                  <a:gd name="T52" fmla="*/ 443 w 514"/>
                  <a:gd name="T53" fmla="*/ 69 h 296"/>
                  <a:gd name="T54" fmla="*/ 473 w 514"/>
                  <a:gd name="T55" fmla="*/ 30 h 296"/>
                  <a:gd name="T56" fmla="*/ 495 w 514"/>
                  <a:gd name="T57" fmla="*/ 14 h 296"/>
                  <a:gd name="T58" fmla="*/ 488 w 514"/>
                  <a:gd name="T59" fmla="*/ 0 h 296"/>
                  <a:gd name="T60" fmla="*/ 444 w 514"/>
                  <a:gd name="T61" fmla="*/ 6 h 296"/>
                  <a:gd name="T62" fmla="*/ 415 w 514"/>
                  <a:gd name="T63" fmla="*/ 20 h 296"/>
                  <a:gd name="T64" fmla="*/ 381 w 514"/>
                  <a:gd name="T65" fmla="*/ 26 h 296"/>
                  <a:gd name="T66" fmla="*/ 343 w 514"/>
                  <a:gd name="T67" fmla="*/ 37 h 296"/>
                  <a:gd name="T68" fmla="*/ 311 w 514"/>
                  <a:gd name="T69" fmla="*/ 55 h 296"/>
                  <a:gd name="T70" fmla="*/ 272 w 514"/>
                  <a:gd name="T71" fmla="*/ 69 h 296"/>
                  <a:gd name="T72" fmla="*/ 246 w 514"/>
                  <a:gd name="T73" fmla="*/ 90 h 296"/>
                  <a:gd name="T74" fmla="*/ 225 w 514"/>
                  <a:gd name="T75" fmla="*/ 104 h 296"/>
                  <a:gd name="T76" fmla="*/ 184 w 514"/>
                  <a:gd name="T77" fmla="*/ 128 h 296"/>
                  <a:gd name="T78" fmla="*/ 139 w 514"/>
                  <a:gd name="T79" fmla="*/ 163 h 296"/>
                  <a:gd name="T80" fmla="*/ 107 w 514"/>
                  <a:gd name="T81" fmla="*/ 189 h 296"/>
                  <a:gd name="T82" fmla="*/ 77 w 514"/>
                  <a:gd name="T83" fmla="*/ 218 h 296"/>
                  <a:gd name="T84" fmla="*/ 46 w 514"/>
                  <a:gd name="T85" fmla="*/ 240 h 296"/>
                  <a:gd name="T86" fmla="*/ 0 w 514"/>
                  <a:gd name="T87" fmla="*/ 295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14" h="296">
                    <a:moveTo>
                      <a:pt x="0" y="295"/>
                    </a:moveTo>
                    <a:lnTo>
                      <a:pt x="33" y="285"/>
                    </a:lnTo>
                    <a:lnTo>
                      <a:pt x="40" y="277"/>
                    </a:lnTo>
                    <a:lnTo>
                      <a:pt x="51" y="264"/>
                    </a:lnTo>
                    <a:lnTo>
                      <a:pt x="53" y="260"/>
                    </a:lnTo>
                    <a:lnTo>
                      <a:pt x="63" y="260"/>
                    </a:lnTo>
                    <a:lnTo>
                      <a:pt x="70" y="254"/>
                    </a:lnTo>
                    <a:lnTo>
                      <a:pt x="77" y="254"/>
                    </a:lnTo>
                    <a:lnTo>
                      <a:pt x="84" y="254"/>
                    </a:lnTo>
                    <a:lnTo>
                      <a:pt x="90" y="254"/>
                    </a:lnTo>
                    <a:lnTo>
                      <a:pt x="95" y="254"/>
                    </a:lnTo>
                    <a:lnTo>
                      <a:pt x="104" y="246"/>
                    </a:lnTo>
                    <a:lnTo>
                      <a:pt x="109" y="240"/>
                    </a:lnTo>
                    <a:lnTo>
                      <a:pt x="116" y="232"/>
                    </a:lnTo>
                    <a:lnTo>
                      <a:pt x="123" y="232"/>
                    </a:lnTo>
                    <a:lnTo>
                      <a:pt x="130" y="224"/>
                    </a:lnTo>
                    <a:lnTo>
                      <a:pt x="139" y="220"/>
                    </a:lnTo>
                    <a:lnTo>
                      <a:pt x="142" y="220"/>
                    </a:lnTo>
                    <a:lnTo>
                      <a:pt x="153" y="214"/>
                    </a:lnTo>
                    <a:lnTo>
                      <a:pt x="160" y="210"/>
                    </a:lnTo>
                    <a:lnTo>
                      <a:pt x="167" y="205"/>
                    </a:lnTo>
                    <a:lnTo>
                      <a:pt x="177" y="207"/>
                    </a:lnTo>
                    <a:lnTo>
                      <a:pt x="191" y="210"/>
                    </a:lnTo>
                    <a:lnTo>
                      <a:pt x="209" y="210"/>
                    </a:lnTo>
                    <a:lnTo>
                      <a:pt x="225" y="205"/>
                    </a:lnTo>
                    <a:lnTo>
                      <a:pt x="235" y="201"/>
                    </a:lnTo>
                    <a:lnTo>
                      <a:pt x="241" y="191"/>
                    </a:lnTo>
                    <a:lnTo>
                      <a:pt x="246" y="183"/>
                    </a:lnTo>
                    <a:lnTo>
                      <a:pt x="260" y="169"/>
                    </a:lnTo>
                    <a:lnTo>
                      <a:pt x="267" y="165"/>
                    </a:lnTo>
                    <a:lnTo>
                      <a:pt x="267" y="155"/>
                    </a:lnTo>
                    <a:lnTo>
                      <a:pt x="274" y="149"/>
                    </a:lnTo>
                    <a:lnTo>
                      <a:pt x="281" y="144"/>
                    </a:lnTo>
                    <a:lnTo>
                      <a:pt x="285" y="140"/>
                    </a:lnTo>
                    <a:lnTo>
                      <a:pt x="288" y="136"/>
                    </a:lnTo>
                    <a:lnTo>
                      <a:pt x="311" y="122"/>
                    </a:lnTo>
                    <a:lnTo>
                      <a:pt x="311" y="136"/>
                    </a:lnTo>
                    <a:lnTo>
                      <a:pt x="304" y="142"/>
                    </a:lnTo>
                    <a:lnTo>
                      <a:pt x="311" y="148"/>
                    </a:lnTo>
                    <a:lnTo>
                      <a:pt x="320" y="149"/>
                    </a:lnTo>
                    <a:lnTo>
                      <a:pt x="329" y="149"/>
                    </a:lnTo>
                    <a:lnTo>
                      <a:pt x="336" y="144"/>
                    </a:lnTo>
                    <a:lnTo>
                      <a:pt x="343" y="136"/>
                    </a:lnTo>
                    <a:lnTo>
                      <a:pt x="343" y="128"/>
                    </a:lnTo>
                    <a:lnTo>
                      <a:pt x="350" y="122"/>
                    </a:lnTo>
                    <a:lnTo>
                      <a:pt x="350" y="114"/>
                    </a:lnTo>
                    <a:lnTo>
                      <a:pt x="355" y="108"/>
                    </a:lnTo>
                    <a:lnTo>
                      <a:pt x="360" y="104"/>
                    </a:lnTo>
                    <a:lnTo>
                      <a:pt x="367" y="104"/>
                    </a:lnTo>
                    <a:lnTo>
                      <a:pt x="383" y="104"/>
                    </a:lnTo>
                    <a:lnTo>
                      <a:pt x="401" y="94"/>
                    </a:lnTo>
                    <a:lnTo>
                      <a:pt x="415" y="83"/>
                    </a:lnTo>
                    <a:lnTo>
                      <a:pt x="425" y="77"/>
                    </a:lnTo>
                    <a:lnTo>
                      <a:pt x="443" y="69"/>
                    </a:lnTo>
                    <a:lnTo>
                      <a:pt x="450" y="51"/>
                    </a:lnTo>
                    <a:lnTo>
                      <a:pt x="473" y="30"/>
                    </a:lnTo>
                    <a:lnTo>
                      <a:pt x="487" y="22"/>
                    </a:lnTo>
                    <a:lnTo>
                      <a:pt x="495" y="14"/>
                    </a:lnTo>
                    <a:lnTo>
                      <a:pt x="513" y="2"/>
                    </a:lnTo>
                    <a:lnTo>
                      <a:pt x="488" y="0"/>
                    </a:lnTo>
                    <a:lnTo>
                      <a:pt x="464" y="0"/>
                    </a:lnTo>
                    <a:lnTo>
                      <a:pt x="444" y="6"/>
                    </a:lnTo>
                    <a:lnTo>
                      <a:pt x="432" y="14"/>
                    </a:lnTo>
                    <a:lnTo>
                      <a:pt x="415" y="20"/>
                    </a:lnTo>
                    <a:lnTo>
                      <a:pt x="395" y="20"/>
                    </a:lnTo>
                    <a:lnTo>
                      <a:pt x="381" y="26"/>
                    </a:lnTo>
                    <a:lnTo>
                      <a:pt x="360" y="33"/>
                    </a:lnTo>
                    <a:lnTo>
                      <a:pt x="343" y="37"/>
                    </a:lnTo>
                    <a:lnTo>
                      <a:pt x="329" y="49"/>
                    </a:lnTo>
                    <a:lnTo>
                      <a:pt x="311" y="55"/>
                    </a:lnTo>
                    <a:lnTo>
                      <a:pt x="288" y="57"/>
                    </a:lnTo>
                    <a:lnTo>
                      <a:pt x="272" y="69"/>
                    </a:lnTo>
                    <a:lnTo>
                      <a:pt x="257" y="77"/>
                    </a:lnTo>
                    <a:lnTo>
                      <a:pt x="246" y="90"/>
                    </a:lnTo>
                    <a:lnTo>
                      <a:pt x="235" y="98"/>
                    </a:lnTo>
                    <a:lnTo>
                      <a:pt x="225" y="104"/>
                    </a:lnTo>
                    <a:lnTo>
                      <a:pt x="204" y="114"/>
                    </a:lnTo>
                    <a:lnTo>
                      <a:pt x="184" y="128"/>
                    </a:lnTo>
                    <a:lnTo>
                      <a:pt x="160" y="144"/>
                    </a:lnTo>
                    <a:lnTo>
                      <a:pt x="139" y="163"/>
                    </a:lnTo>
                    <a:lnTo>
                      <a:pt x="121" y="177"/>
                    </a:lnTo>
                    <a:lnTo>
                      <a:pt x="107" y="189"/>
                    </a:lnTo>
                    <a:lnTo>
                      <a:pt x="90" y="205"/>
                    </a:lnTo>
                    <a:lnTo>
                      <a:pt x="77" y="218"/>
                    </a:lnTo>
                    <a:lnTo>
                      <a:pt x="63" y="232"/>
                    </a:lnTo>
                    <a:lnTo>
                      <a:pt x="46" y="240"/>
                    </a:lnTo>
                    <a:lnTo>
                      <a:pt x="33" y="248"/>
                    </a:lnTo>
                    <a:lnTo>
                      <a:pt x="0" y="295"/>
                    </a:lnTo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40" name="Freeform 35"/>
            <p:cNvSpPr>
              <a:spLocks noChangeAspect="1"/>
            </p:cNvSpPr>
            <p:nvPr userDrawn="1"/>
          </p:nvSpPr>
          <p:spPr bwMode="auto">
            <a:xfrm>
              <a:off x="3394" y="2505"/>
              <a:ext cx="142" cy="296"/>
            </a:xfrm>
            <a:custGeom>
              <a:avLst/>
              <a:gdLst>
                <a:gd name="T0" fmla="*/ 28 w 142"/>
                <a:gd name="T1" fmla="*/ 92 h 296"/>
                <a:gd name="T2" fmla="*/ 24 w 142"/>
                <a:gd name="T3" fmla="*/ 153 h 296"/>
                <a:gd name="T4" fmla="*/ 11 w 142"/>
                <a:gd name="T5" fmla="*/ 189 h 296"/>
                <a:gd name="T6" fmla="*/ 0 w 142"/>
                <a:gd name="T7" fmla="*/ 224 h 296"/>
                <a:gd name="T8" fmla="*/ 0 w 142"/>
                <a:gd name="T9" fmla="*/ 248 h 296"/>
                <a:gd name="T10" fmla="*/ 5 w 142"/>
                <a:gd name="T11" fmla="*/ 267 h 296"/>
                <a:gd name="T12" fmla="*/ 18 w 142"/>
                <a:gd name="T13" fmla="*/ 287 h 296"/>
                <a:gd name="T14" fmla="*/ 28 w 142"/>
                <a:gd name="T15" fmla="*/ 289 h 296"/>
                <a:gd name="T16" fmla="*/ 36 w 142"/>
                <a:gd name="T17" fmla="*/ 289 h 296"/>
                <a:gd name="T18" fmla="*/ 45 w 142"/>
                <a:gd name="T19" fmla="*/ 295 h 296"/>
                <a:gd name="T20" fmla="*/ 53 w 142"/>
                <a:gd name="T21" fmla="*/ 279 h 296"/>
                <a:gd name="T22" fmla="*/ 58 w 142"/>
                <a:gd name="T23" fmla="*/ 238 h 296"/>
                <a:gd name="T24" fmla="*/ 75 w 142"/>
                <a:gd name="T25" fmla="*/ 216 h 296"/>
                <a:gd name="T26" fmla="*/ 76 w 142"/>
                <a:gd name="T27" fmla="*/ 175 h 296"/>
                <a:gd name="T28" fmla="*/ 83 w 142"/>
                <a:gd name="T29" fmla="*/ 161 h 296"/>
                <a:gd name="T30" fmla="*/ 92 w 142"/>
                <a:gd name="T31" fmla="*/ 148 h 296"/>
                <a:gd name="T32" fmla="*/ 97 w 142"/>
                <a:gd name="T33" fmla="*/ 120 h 296"/>
                <a:gd name="T34" fmla="*/ 109 w 142"/>
                <a:gd name="T35" fmla="*/ 106 h 296"/>
                <a:gd name="T36" fmla="*/ 112 w 142"/>
                <a:gd name="T37" fmla="*/ 90 h 296"/>
                <a:gd name="T38" fmla="*/ 122 w 142"/>
                <a:gd name="T39" fmla="*/ 83 h 296"/>
                <a:gd name="T40" fmla="*/ 122 w 142"/>
                <a:gd name="T41" fmla="*/ 77 h 296"/>
                <a:gd name="T42" fmla="*/ 138 w 142"/>
                <a:gd name="T43" fmla="*/ 61 h 296"/>
                <a:gd name="T44" fmla="*/ 139 w 142"/>
                <a:gd name="T45" fmla="*/ 35 h 296"/>
                <a:gd name="T46" fmla="*/ 141 w 142"/>
                <a:gd name="T47" fmla="*/ 22 h 296"/>
                <a:gd name="T48" fmla="*/ 126 w 142"/>
                <a:gd name="T49" fmla="*/ 18 h 296"/>
                <a:gd name="T50" fmla="*/ 120 w 142"/>
                <a:gd name="T51" fmla="*/ 0 h 296"/>
                <a:gd name="T52" fmla="*/ 109 w 142"/>
                <a:gd name="T53" fmla="*/ 18 h 296"/>
                <a:gd name="T54" fmla="*/ 97 w 142"/>
                <a:gd name="T55" fmla="*/ 39 h 296"/>
                <a:gd name="T56" fmla="*/ 83 w 142"/>
                <a:gd name="T57" fmla="*/ 57 h 296"/>
                <a:gd name="T58" fmla="*/ 75 w 142"/>
                <a:gd name="T59" fmla="*/ 75 h 296"/>
                <a:gd name="T60" fmla="*/ 68 w 142"/>
                <a:gd name="T61" fmla="*/ 75 h 296"/>
                <a:gd name="T62" fmla="*/ 58 w 142"/>
                <a:gd name="T63" fmla="*/ 83 h 296"/>
                <a:gd name="T64" fmla="*/ 53 w 142"/>
                <a:gd name="T65" fmla="*/ 90 h 296"/>
                <a:gd name="T66" fmla="*/ 28 w 142"/>
                <a:gd name="T67" fmla="*/ 92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2" h="296">
                  <a:moveTo>
                    <a:pt x="28" y="92"/>
                  </a:moveTo>
                  <a:lnTo>
                    <a:pt x="24" y="153"/>
                  </a:lnTo>
                  <a:lnTo>
                    <a:pt x="11" y="189"/>
                  </a:lnTo>
                  <a:lnTo>
                    <a:pt x="0" y="224"/>
                  </a:lnTo>
                  <a:lnTo>
                    <a:pt x="0" y="248"/>
                  </a:lnTo>
                  <a:lnTo>
                    <a:pt x="5" y="267"/>
                  </a:lnTo>
                  <a:lnTo>
                    <a:pt x="18" y="287"/>
                  </a:lnTo>
                  <a:lnTo>
                    <a:pt x="28" y="289"/>
                  </a:lnTo>
                  <a:lnTo>
                    <a:pt x="36" y="289"/>
                  </a:lnTo>
                  <a:lnTo>
                    <a:pt x="45" y="295"/>
                  </a:lnTo>
                  <a:lnTo>
                    <a:pt x="53" y="279"/>
                  </a:lnTo>
                  <a:lnTo>
                    <a:pt x="58" y="238"/>
                  </a:lnTo>
                  <a:lnTo>
                    <a:pt x="75" y="216"/>
                  </a:lnTo>
                  <a:lnTo>
                    <a:pt x="76" y="175"/>
                  </a:lnTo>
                  <a:lnTo>
                    <a:pt x="83" y="161"/>
                  </a:lnTo>
                  <a:lnTo>
                    <a:pt x="92" y="148"/>
                  </a:lnTo>
                  <a:lnTo>
                    <a:pt x="97" y="120"/>
                  </a:lnTo>
                  <a:lnTo>
                    <a:pt x="109" y="106"/>
                  </a:lnTo>
                  <a:lnTo>
                    <a:pt x="112" y="90"/>
                  </a:lnTo>
                  <a:lnTo>
                    <a:pt x="122" y="83"/>
                  </a:lnTo>
                  <a:lnTo>
                    <a:pt x="122" y="77"/>
                  </a:lnTo>
                  <a:lnTo>
                    <a:pt x="138" y="61"/>
                  </a:lnTo>
                  <a:lnTo>
                    <a:pt x="139" y="35"/>
                  </a:lnTo>
                  <a:lnTo>
                    <a:pt x="141" y="22"/>
                  </a:lnTo>
                  <a:lnTo>
                    <a:pt x="126" y="18"/>
                  </a:lnTo>
                  <a:lnTo>
                    <a:pt x="120" y="0"/>
                  </a:lnTo>
                  <a:lnTo>
                    <a:pt x="109" y="18"/>
                  </a:lnTo>
                  <a:lnTo>
                    <a:pt x="97" y="39"/>
                  </a:lnTo>
                  <a:lnTo>
                    <a:pt x="83" y="57"/>
                  </a:lnTo>
                  <a:lnTo>
                    <a:pt x="75" y="75"/>
                  </a:lnTo>
                  <a:lnTo>
                    <a:pt x="68" y="75"/>
                  </a:lnTo>
                  <a:lnTo>
                    <a:pt x="58" y="83"/>
                  </a:lnTo>
                  <a:lnTo>
                    <a:pt x="53" y="90"/>
                  </a:lnTo>
                  <a:lnTo>
                    <a:pt x="28" y="92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1" name="Freeform 36"/>
            <p:cNvSpPr>
              <a:spLocks noChangeAspect="1"/>
            </p:cNvSpPr>
            <p:nvPr userDrawn="1"/>
          </p:nvSpPr>
          <p:spPr bwMode="auto">
            <a:xfrm>
              <a:off x="2633" y="775"/>
              <a:ext cx="2140" cy="1422"/>
            </a:xfrm>
            <a:custGeom>
              <a:avLst/>
              <a:gdLst>
                <a:gd name="T0" fmla="*/ 126 w 2140"/>
                <a:gd name="T1" fmla="*/ 591 h 1422"/>
                <a:gd name="T2" fmla="*/ 145 w 2140"/>
                <a:gd name="T3" fmla="*/ 489 h 1422"/>
                <a:gd name="T4" fmla="*/ 214 w 2140"/>
                <a:gd name="T5" fmla="*/ 430 h 1422"/>
                <a:gd name="T6" fmla="*/ 289 w 2140"/>
                <a:gd name="T7" fmla="*/ 377 h 1422"/>
                <a:gd name="T8" fmla="*/ 329 w 2140"/>
                <a:gd name="T9" fmla="*/ 357 h 1422"/>
                <a:gd name="T10" fmla="*/ 438 w 2140"/>
                <a:gd name="T11" fmla="*/ 269 h 1422"/>
                <a:gd name="T12" fmla="*/ 469 w 2140"/>
                <a:gd name="T13" fmla="*/ 247 h 1422"/>
                <a:gd name="T14" fmla="*/ 474 w 2140"/>
                <a:gd name="T15" fmla="*/ 173 h 1422"/>
                <a:gd name="T16" fmla="*/ 458 w 2140"/>
                <a:gd name="T17" fmla="*/ 143 h 1422"/>
                <a:gd name="T18" fmla="*/ 397 w 2140"/>
                <a:gd name="T19" fmla="*/ 206 h 1422"/>
                <a:gd name="T20" fmla="*/ 374 w 2140"/>
                <a:gd name="T21" fmla="*/ 316 h 1422"/>
                <a:gd name="T22" fmla="*/ 329 w 2140"/>
                <a:gd name="T23" fmla="*/ 304 h 1422"/>
                <a:gd name="T24" fmla="*/ 305 w 2140"/>
                <a:gd name="T25" fmla="*/ 269 h 1422"/>
                <a:gd name="T26" fmla="*/ 232 w 2140"/>
                <a:gd name="T27" fmla="*/ 292 h 1422"/>
                <a:gd name="T28" fmla="*/ 224 w 2140"/>
                <a:gd name="T29" fmla="*/ 245 h 1422"/>
                <a:gd name="T30" fmla="*/ 239 w 2140"/>
                <a:gd name="T31" fmla="*/ 206 h 1422"/>
                <a:gd name="T32" fmla="*/ 307 w 2140"/>
                <a:gd name="T33" fmla="*/ 181 h 1422"/>
                <a:gd name="T34" fmla="*/ 357 w 2140"/>
                <a:gd name="T35" fmla="*/ 106 h 1422"/>
                <a:gd name="T36" fmla="*/ 442 w 2140"/>
                <a:gd name="T37" fmla="*/ 39 h 1422"/>
                <a:gd name="T38" fmla="*/ 553 w 2140"/>
                <a:gd name="T39" fmla="*/ 4 h 1422"/>
                <a:gd name="T40" fmla="*/ 623 w 2140"/>
                <a:gd name="T41" fmla="*/ 100 h 1422"/>
                <a:gd name="T42" fmla="*/ 609 w 2140"/>
                <a:gd name="T43" fmla="*/ 181 h 1422"/>
                <a:gd name="T44" fmla="*/ 652 w 2140"/>
                <a:gd name="T45" fmla="*/ 218 h 1422"/>
                <a:gd name="T46" fmla="*/ 690 w 2140"/>
                <a:gd name="T47" fmla="*/ 165 h 1422"/>
                <a:gd name="T48" fmla="*/ 875 w 2140"/>
                <a:gd name="T49" fmla="*/ 92 h 1422"/>
                <a:gd name="T50" fmla="*/ 1121 w 2140"/>
                <a:gd name="T51" fmla="*/ 24 h 1422"/>
                <a:gd name="T52" fmla="*/ 1469 w 2140"/>
                <a:gd name="T53" fmla="*/ 82 h 1422"/>
                <a:gd name="T54" fmla="*/ 2094 w 2140"/>
                <a:gd name="T55" fmla="*/ 202 h 1422"/>
                <a:gd name="T56" fmla="*/ 2062 w 2140"/>
                <a:gd name="T57" fmla="*/ 265 h 1422"/>
                <a:gd name="T58" fmla="*/ 2044 w 2140"/>
                <a:gd name="T59" fmla="*/ 414 h 1422"/>
                <a:gd name="T60" fmla="*/ 1898 w 2140"/>
                <a:gd name="T61" fmla="*/ 279 h 1422"/>
                <a:gd name="T62" fmla="*/ 1791 w 2140"/>
                <a:gd name="T63" fmla="*/ 369 h 1422"/>
                <a:gd name="T64" fmla="*/ 1950 w 2140"/>
                <a:gd name="T65" fmla="*/ 612 h 1422"/>
                <a:gd name="T66" fmla="*/ 1882 w 2140"/>
                <a:gd name="T67" fmla="*/ 779 h 1422"/>
                <a:gd name="T68" fmla="*/ 1979 w 2140"/>
                <a:gd name="T69" fmla="*/ 1019 h 1422"/>
                <a:gd name="T70" fmla="*/ 1931 w 2140"/>
                <a:gd name="T71" fmla="*/ 1160 h 1422"/>
                <a:gd name="T72" fmla="*/ 1818 w 2140"/>
                <a:gd name="T73" fmla="*/ 1219 h 1422"/>
                <a:gd name="T74" fmla="*/ 1837 w 2140"/>
                <a:gd name="T75" fmla="*/ 1364 h 1422"/>
                <a:gd name="T76" fmla="*/ 1794 w 2140"/>
                <a:gd name="T77" fmla="*/ 1299 h 1422"/>
                <a:gd name="T78" fmla="*/ 1654 w 2140"/>
                <a:gd name="T79" fmla="*/ 1099 h 1422"/>
                <a:gd name="T80" fmla="*/ 1457 w 2140"/>
                <a:gd name="T81" fmla="*/ 1158 h 1422"/>
                <a:gd name="T82" fmla="*/ 1340 w 2140"/>
                <a:gd name="T83" fmla="*/ 1193 h 1422"/>
                <a:gd name="T84" fmla="*/ 1090 w 2140"/>
                <a:gd name="T85" fmla="*/ 972 h 1422"/>
                <a:gd name="T86" fmla="*/ 857 w 2140"/>
                <a:gd name="T87" fmla="*/ 928 h 1422"/>
                <a:gd name="T88" fmla="*/ 1056 w 2140"/>
                <a:gd name="T89" fmla="*/ 1054 h 1422"/>
                <a:gd name="T90" fmla="*/ 787 w 2140"/>
                <a:gd name="T91" fmla="*/ 1166 h 1422"/>
                <a:gd name="T92" fmla="*/ 706 w 2140"/>
                <a:gd name="T93" fmla="*/ 1028 h 1422"/>
                <a:gd name="T94" fmla="*/ 591 w 2140"/>
                <a:gd name="T95" fmla="*/ 848 h 1422"/>
                <a:gd name="T96" fmla="*/ 532 w 2140"/>
                <a:gd name="T97" fmla="*/ 752 h 1422"/>
                <a:gd name="T98" fmla="*/ 501 w 2140"/>
                <a:gd name="T99" fmla="*/ 691 h 1422"/>
                <a:gd name="T100" fmla="*/ 462 w 2140"/>
                <a:gd name="T101" fmla="*/ 659 h 1422"/>
                <a:gd name="T102" fmla="*/ 444 w 2140"/>
                <a:gd name="T103" fmla="*/ 730 h 1422"/>
                <a:gd name="T104" fmla="*/ 379 w 2140"/>
                <a:gd name="T105" fmla="*/ 612 h 1422"/>
                <a:gd name="T106" fmla="*/ 321 w 2140"/>
                <a:gd name="T107" fmla="*/ 595 h 1422"/>
                <a:gd name="T108" fmla="*/ 390 w 2140"/>
                <a:gd name="T109" fmla="*/ 687 h 1422"/>
                <a:gd name="T110" fmla="*/ 366 w 2140"/>
                <a:gd name="T111" fmla="*/ 681 h 1422"/>
                <a:gd name="T112" fmla="*/ 305 w 2140"/>
                <a:gd name="T113" fmla="*/ 628 h 1422"/>
                <a:gd name="T114" fmla="*/ 239 w 2140"/>
                <a:gd name="T115" fmla="*/ 591 h 1422"/>
                <a:gd name="T116" fmla="*/ 165 w 2140"/>
                <a:gd name="T117" fmla="*/ 654 h 1422"/>
                <a:gd name="T118" fmla="*/ 149 w 2140"/>
                <a:gd name="T119" fmla="*/ 716 h 1422"/>
                <a:gd name="T120" fmla="*/ 84 w 2140"/>
                <a:gd name="T121" fmla="*/ 752 h 1422"/>
                <a:gd name="T122" fmla="*/ 11 w 2140"/>
                <a:gd name="T123" fmla="*/ 705 h 14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0" h="1422">
                  <a:moveTo>
                    <a:pt x="0" y="636"/>
                  </a:moveTo>
                  <a:lnTo>
                    <a:pt x="23" y="618"/>
                  </a:lnTo>
                  <a:lnTo>
                    <a:pt x="32" y="603"/>
                  </a:lnTo>
                  <a:lnTo>
                    <a:pt x="61" y="603"/>
                  </a:lnTo>
                  <a:lnTo>
                    <a:pt x="84" y="606"/>
                  </a:lnTo>
                  <a:lnTo>
                    <a:pt x="108" y="595"/>
                  </a:lnTo>
                  <a:lnTo>
                    <a:pt x="126" y="591"/>
                  </a:lnTo>
                  <a:lnTo>
                    <a:pt x="128" y="567"/>
                  </a:lnTo>
                  <a:lnTo>
                    <a:pt x="142" y="552"/>
                  </a:lnTo>
                  <a:lnTo>
                    <a:pt x="113" y="530"/>
                  </a:lnTo>
                  <a:lnTo>
                    <a:pt x="108" y="516"/>
                  </a:lnTo>
                  <a:lnTo>
                    <a:pt x="110" y="493"/>
                  </a:lnTo>
                  <a:lnTo>
                    <a:pt x="129" y="493"/>
                  </a:lnTo>
                  <a:lnTo>
                    <a:pt x="145" y="489"/>
                  </a:lnTo>
                  <a:lnTo>
                    <a:pt x="147" y="493"/>
                  </a:lnTo>
                  <a:lnTo>
                    <a:pt x="162" y="479"/>
                  </a:lnTo>
                  <a:lnTo>
                    <a:pt x="180" y="473"/>
                  </a:lnTo>
                  <a:lnTo>
                    <a:pt x="185" y="473"/>
                  </a:lnTo>
                  <a:lnTo>
                    <a:pt x="194" y="459"/>
                  </a:lnTo>
                  <a:lnTo>
                    <a:pt x="205" y="457"/>
                  </a:lnTo>
                  <a:lnTo>
                    <a:pt x="214" y="430"/>
                  </a:lnTo>
                  <a:lnTo>
                    <a:pt x="226" y="436"/>
                  </a:lnTo>
                  <a:lnTo>
                    <a:pt x="242" y="422"/>
                  </a:lnTo>
                  <a:lnTo>
                    <a:pt x="257" y="408"/>
                  </a:lnTo>
                  <a:lnTo>
                    <a:pt x="273" y="400"/>
                  </a:lnTo>
                  <a:lnTo>
                    <a:pt x="287" y="400"/>
                  </a:lnTo>
                  <a:lnTo>
                    <a:pt x="296" y="400"/>
                  </a:lnTo>
                  <a:lnTo>
                    <a:pt x="289" y="377"/>
                  </a:lnTo>
                  <a:lnTo>
                    <a:pt x="286" y="363"/>
                  </a:lnTo>
                  <a:lnTo>
                    <a:pt x="280" y="324"/>
                  </a:lnTo>
                  <a:lnTo>
                    <a:pt x="305" y="320"/>
                  </a:lnTo>
                  <a:lnTo>
                    <a:pt x="318" y="318"/>
                  </a:lnTo>
                  <a:lnTo>
                    <a:pt x="312" y="332"/>
                  </a:lnTo>
                  <a:lnTo>
                    <a:pt x="321" y="340"/>
                  </a:lnTo>
                  <a:lnTo>
                    <a:pt x="329" y="357"/>
                  </a:lnTo>
                  <a:lnTo>
                    <a:pt x="334" y="365"/>
                  </a:lnTo>
                  <a:lnTo>
                    <a:pt x="361" y="363"/>
                  </a:lnTo>
                  <a:lnTo>
                    <a:pt x="390" y="328"/>
                  </a:lnTo>
                  <a:lnTo>
                    <a:pt x="406" y="316"/>
                  </a:lnTo>
                  <a:lnTo>
                    <a:pt x="415" y="302"/>
                  </a:lnTo>
                  <a:lnTo>
                    <a:pt x="424" y="290"/>
                  </a:lnTo>
                  <a:lnTo>
                    <a:pt x="438" y="269"/>
                  </a:lnTo>
                  <a:lnTo>
                    <a:pt x="447" y="279"/>
                  </a:lnTo>
                  <a:lnTo>
                    <a:pt x="447" y="267"/>
                  </a:lnTo>
                  <a:lnTo>
                    <a:pt x="454" y="265"/>
                  </a:lnTo>
                  <a:lnTo>
                    <a:pt x="469" y="265"/>
                  </a:lnTo>
                  <a:lnTo>
                    <a:pt x="499" y="292"/>
                  </a:lnTo>
                  <a:lnTo>
                    <a:pt x="494" y="214"/>
                  </a:lnTo>
                  <a:lnTo>
                    <a:pt x="469" y="247"/>
                  </a:lnTo>
                  <a:lnTo>
                    <a:pt x="449" y="247"/>
                  </a:lnTo>
                  <a:lnTo>
                    <a:pt x="444" y="228"/>
                  </a:lnTo>
                  <a:lnTo>
                    <a:pt x="444" y="214"/>
                  </a:lnTo>
                  <a:lnTo>
                    <a:pt x="438" y="206"/>
                  </a:lnTo>
                  <a:lnTo>
                    <a:pt x="454" y="192"/>
                  </a:lnTo>
                  <a:lnTo>
                    <a:pt x="462" y="177"/>
                  </a:lnTo>
                  <a:lnTo>
                    <a:pt x="474" y="173"/>
                  </a:lnTo>
                  <a:lnTo>
                    <a:pt x="481" y="171"/>
                  </a:lnTo>
                  <a:lnTo>
                    <a:pt x="487" y="157"/>
                  </a:lnTo>
                  <a:lnTo>
                    <a:pt x="494" y="157"/>
                  </a:lnTo>
                  <a:lnTo>
                    <a:pt x="503" y="157"/>
                  </a:lnTo>
                  <a:lnTo>
                    <a:pt x="487" y="137"/>
                  </a:lnTo>
                  <a:lnTo>
                    <a:pt x="469" y="143"/>
                  </a:lnTo>
                  <a:lnTo>
                    <a:pt x="458" y="143"/>
                  </a:lnTo>
                  <a:lnTo>
                    <a:pt x="447" y="135"/>
                  </a:lnTo>
                  <a:lnTo>
                    <a:pt x="447" y="145"/>
                  </a:lnTo>
                  <a:lnTo>
                    <a:pt x="438" y="163"/>
                  </a:lnTo>
                  <a:lnTo>
                    <a:pt x="424" y="181"/>
                  </a:lnTo>
                  <a:lnTo>
                    <a:pt x="409" y="192"/>
                  </a:lnTo>
                  <a:lnTo>
                    <a:pt x="402" y="192"/>
                  </a:lnTo>
                  <a:lnTo>
                    <a:pt x="397" y="206"/>
                  </a:lnTo>
                  <a:lnTo>
                    <a:pt x="397" y="214"/>
                  </a:lnTo>
                  <a:lnTo>
                    <a:pt x="390" y="222"/>
                  </a:lnTo>
                  <a:lnTo>
                    <a:pt x="399" y="247"/>
                  </a:lnTo>
                  <a:lnTo>
                    <a:pt x="406" y="265"/>
                  </a:lnTo>
                  <a:lnTo>
                    <a:pt x="393" y="281"/>
                  </a:lnTo>
                  <a:lnTo>
                    <a:pt x="379" y="292"/>
                  </a:lnTo>
                  <a:lnTo>
                    <a:pt x="374" y="316"/>
                  </a:lnTo>
                  <a:lnTo>
                    <a:pt x="366" y="328"/>
                  </a:lnTo>
                  <a:lnTo>
                    <a:pt x="359" y="328"/>
                  </a:lnTo>
                  <a:lnTo>
                    <a:pt x="350" y="332"/>
                  </a:lnTo>
                  <a:lnTo>
                    <a:pt x="334" y="338"/>
                  </a:lnTo>
                  <a:lnTo>
                    <a:pt x="329" y="334"/>
                  </a:lnTo>
                  <a:lnTo>
                    <a:pt x="329" y="32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14" y="296"/>
                  </a:lnTo>
                  <a:lnTo>
                    <a:pt x="318" y="281"/>
                  </a:lnTo>
                  <a:lnTo>
                    <a:pt x="320" y="269"/>
                  </a:lnTo>
                  <a:lnTo>
                    <a:pt x="318" y="267"/>
                  </a:lnTo>
                  <a:lnTo>
                    <a:pt x="309" y="269"/>
                  </a:lnTo>
                  <a:lnTo>
                    <a:pt x="305" y="269"/>
                  </a:lnTo>
                  <a:lnTo>
                    <a:pt x="296" y="269"/>
                  </a:lnTo>
                  <a:lnTo>
                    <a:pt x="295" y="267"/>
                  </a:lnTo>
                  <a:lnTo>
                    <a:pt x="286" y="275"/>
                  </a:lnTo>
                  <a:lnTo>
                    <a:pt x="277" y="287"/>
                  </a:lnTo>
                  <a:lnTo>
                    <a:pt x="268" y="298"/>
                  </a:lnTo>
                  <a:lnTo>
                    <a:pt x="246" y="296"/>
                  </a:lnTo>
                  <a:lnTo>
                    <a:pt x="232" y="292"/>
                  </a:lnTo>
                  <a:lnTo>
                    <a:pt x="224" y="283"/>
                  </a:lnTo>
                  <a:lnTo>
                    <a:pt x="224" y="275"/>
                  </a:lnTo>
                  <a:lnTo>
                    <a:pt x="230" y="267"/>
                  </a:lnTo>
                  <a:lnTo>
                    <a:pt x="237" y="265"/>
                  </a:lnTo>
                  <a:lnTo>
                    <a:pt x="242" y="253"/>
                  </a:lnTo>
                  <a:lnTo>
                    <a:pt x="230" y="255"/>
                  </a:lnTo>
                  <a:lnTo>
                    <a:pt x="224" y="245"/>
                  </a:lnTo>
                  <a:lnTo>
                    <a:pt x="224" y="239"/>
                  </a:lnTo>
                  <a:lnTo>
                    <a:pt x="242" y="236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30" y="230"/>
                  </a:lnTo>
                  <a:lnTo>
                    <a:pt x="230" y="218"/>
                  </a:lnTo>
                  <a:lnTo>
                    <a:pt x="239" y="206"/>
                  </a:lnTo>
                  <a:lnTo>
                    <a:pt x="253" y="200"/>
                  </a:lnTo>
                  <a:lnTo>
                    <a:pt x="257" y="192"/>
                  </a:lnTo>
                  <a:lnTo>
                    <a:pt x="268" y="186"/>
                  </a:lnTo>
                  <a:lnTo>
                    <a:pt x="280" y="181"/>
                  </a:lnTo>
                  <a:lnTo>
                    <a:pt x="289" y="186"/>
                  </a:lnTo>
                  <a:lnTo>
                    <a:pt x="296" y="192"/>
                  </a:lnTo>
                  <a:lnTo>
                    <a:pt x="307" y="181"/>
                  </a:lnTo>
                  <a:lnTo>
                    <a:pt x="296" y="181"/>
                  </a:lnTo>
                  <a:lnTo>
                    <a:pt x="296" y="165"/>
                  </a:lnTo>
                  <a:lnTo>
                    <a:pt x="321" y="145"/>
                  </a:lnTo>
                  <a:lnTo>
                    <a:pt x="334" y="133"/>
                  </a:lnTo>
                  <a:lnTo>
                    <a:pt x="341" y="128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66" y="86"/>
                  </a:lnTo>
                  <a:lnTo>
                    <a:pt x="383" y="77"/>
                  </a:lnTo>
                  <a:lnTo>
                    <a:pt x="372" y="69"/>
                  </a:lnTo>
                  <a:lnTo>
                    <a:pt x="404" y="49"/>
                  </a:lnTo>
                  <a:lnTo>
                    <a:pt x="415" y="49"/>
                  </a:lnTo>
                  <a:lnTo>
                    <a:pt x="415" y="39"/>
                  </a:lnTo>
                  <a:lnTo>
                    <a:pt x="442" y="39"/>
                  </a:lnTo>
                  <a:lnTo>
                    <a:pt x="490" y="2"/>
                  </a:lnTo>
                  <a:lnTo>
                    <a:pt x="499" y="0"/>
                  </a:lnTo>
                  <a:lnTo>
                    <a:pt x="490" y="27"/>
                  </a:lnTo>
                  <a:lnTo>
                    <a:pt x="501" y="10"/>
                  </a:lnTo>
                  <a:lnTo>
                    <a:pt x="515" y="8"/>
                  </a:lnTo>
                  <a:lnTo>
                    <a:pt x="512" y="18"/>
                  </a:lnTo>
                  <a:lnTo>
                    <a:pt x="553" y="4"/>
                  </a:lnTo>
                  <a:lnTo>
                    <a:pt x="573" y="12"/>
                  </a:lnTo>
                  <a:lnTo>
                    <a:pt x="544" y="31"/>
                  </a:lnTo>
                  <a:lnTo>
                    <a:pt x="553" y="39"/>
                  </a:lnTo>
                  <a:lnTo>
                    <a:pt x="593" y="39"/>
                  </a:lnTo>
                  <a:lnTo>
                    <a:pt x="650" y="59"/>
                  </a:lnTo>
                  <a:lnTo>
                    <a:pt x="645" y="82"/>
                  </a:lnTo>
                  <a:lnTo>
                    <a:pt x="623" y="100"/>
                  </a:lnTo>
                  <a:lnTo>
                    <a:pt x="587" y="108"/>
                  </a:lnTo>
                  <a:lnTo>
                    <a:pt x="580" y="135"/>
                  </a:lnTo>
                  <a:lnTo>
                    <a:pt x="584" y="157"/>
                  </a:lnTo>
                  <a:lnTo>
                    <a:pt x="593" y="163"/>
                  </a:lnTo>
                  <a:lnTo>
                    <a:pt x="593" y="173"/>
                  </a:lnTo>
                  <a:lnTo>
                    <a:pt x="598" y="177"/>
                  </a:lnTo>
                  <a:lnTo>
                    <a:pt x="609" y="181"/>
                  </a:lnTo>
                  <a:lnTo>
                    <a:pt x="611" y="194"/>
                  </a:lnTo>
                  <a:lnTo>
                    <a:pt x="620" y="208"/>
                  </a:lnTo>
                  <a:lnTo>
                    <a:pt x="620" y="218"/>
                  </a:lnTo>
                  <a:lnTo>
                    <a:pt x="632" y="218"/>
                  </a:lnTo>
                  <a:lnTo>
                    <a:pt x="638" y="222"/>
                  </a:lnTo>
                  <a:lnTo>
                    <a:pt x="645" y="228"/>
                  </a:lnTo>
                  <a:lnTo>
                    <a:pt x="652" y="218"/>
                  </a:lnTo>
                  <a:lnTo>
                    <a:pt x="657" y="206"/>
                  </a:lnTo>
                  <a:lnTo>
                    <a:pt x="663" y="202"/>
                  </a:lnTo>
                  <a:lnTo>
                    <a:pt x="670" y="202"/>
                  </a:lnTo>
                  <a:lnTo>
                    <a:pt x="682" y="192"/>
                  </a:lnTo>
                  <a:lnTo>
                    <a:pt x="682" y="179"/>
                  </a:lnTo>
                  <a:lnTo>
                    <a:pt x="690" y="171"/>
                  </a:lnTo>
                  <a:lnTo>
                    <a:pt x="690" y="165"/>
                  </a:lnTo>
                  <a:lnTo>
                    <a:pt x="713" y="157"/>
                  </a:lnTo>
                  <a:lnTo>
                    <a:pt x="733" y="149"/>
                  </a:lnTo>
                  <a:lnTo>
                    <a:pt x="758" y="143"/>
                  </a:lnTo>
                  <a:lnTo>
                    <a:pt x="787" y="145"/>
                  </a:lnTo>
                  <a:lnTo>
                    <a:pt x="817" y="145"/>
                  </a:lnTo>
                  <a:lnTo>
                    <a:pt x="864" y="145"/>
                  </a:lnTo>
                  <a:lnTo>
                    <a:pt x="875" y="92"/>
                  </a:lnTo>
                  <a:lnTo>
                    <a:pt x="902" y="96"/>
                  </a:lnTo>
                  <a:lnTo>
                    <a:pt x="921" y="137"/>
                  </a:lnTo>
                  <a:lnTo>
                    <a:pt x="923" y="100"/>
                  </a:lnTo>
                  <a:lnTo>
                    <a:pt x="1011" y="4"/>
                  </a:lnTo>
                  <a:lnTo>
                    <a:pt x="1049" y="4"/>
                  </a:lnTo>
                  <a:lnTo>
                    <a:pt x="1081" y="27"/>
                  </a:lnTo>
                  <a:lnTo>
                    <a:pt x="1121" y="24"/>
                  </a:lnTo>
                  <a:lnTo>
                    <a:pt x="1175" y="59"/>
                  </a:lnTo>
                  <a:lnTo>
                    <a:pt x="1239" y="77"/>
                  </a:lnTo>
                  <a:lnTo>
                    <a:pt x="1282" y="75"/>
                  </a:lnTo>
                  <a:lnTo>
                    <a:pt x="1342" y="96"/>
                  </a:lnTo>
                  <a:lnTo>
                    <a:pt x="1388" y="96"/>
                  </a:lnTo>
                  <a:lnTo>
                    <a:pt x="1413" y="82"/>
                  </a:lnTo>
                  <a:lnTo>
                    <a:pt x="1469" y="82"/>
                  </a:lnTo>
                  <a:lnTo>
                    <a:pt x="1498" y="96"/>
                  </a:lnTo>
                  <a:lnTo>
                    <a:pt x="1570" y="96"/>
                  </a:lnTo>
                  <a:lnTo>
                    <a:pt x="1633" y="128"/>
                  </a:lnTo>
                  <a:lnTo>
                    <a:pt x="1749" y="122"/>
                  </a:lnTo>
                  <a:lnTo>
                    <a:pt x="1931" y="137"/>
                  </a:lnTo>
                  <a:lnTo>
                    <a:pt x="2017" y="179"/>
                  </a:lnTo>
                  <a:lnTo>
                    <a:pt x="2094" y="202"/>
                  </a:lnTo>
                  <a:lnTo>
                    <a:pt x="2139" y="228"/>
                  </a:lnTo>
                  <a:lnTo>
                    <a:pt x="2125" y="232"/>
                  </a:lnTo>
                  <a:lnTo>
                    <a:pt x="2094" y="218"/>
                  </a:lnTo>
                  <a:lnTo>
                    <a:pt x="2017" y="208"/>
                  </a:lnTo>
                  <a:lnTo>
                    <a:pt x="2035" y="228"/>
                  </a:lnTo>
                  <a:lnTo>
                    <a:pt x="2073" y="236"/>
                  </a:lnTo>
                  <a:lnTo>
                    <a:pt x="2062" y="265"/>
                  </a:lnTo>
                  <a:lnTo>
                    <a:pt x="2024" y="283"/>
                  </a:lnTo>
                  <a:lnTo>
                    <a:pt x="2015" y="312"/>
                  </a:lnTo>
                  <a:lnTo>
                    <a:pt x="2062" y="338"/>
                  </a:lnTo>
                  <a:lnTo>
                    <a:pt x="2094" y="375"/>
                  </a:lnTo>
                  <a:lnTo>
                    <a:pt x="2112" y="422"/>
                  </a:lnTo>
                  <a:lnTo>
                    <a:pt x="2092" y="428"/>
                  </a:lnTo>
                  <a:lnTo>
                    <a:pt x="2044" y="414"/>
                  </a:lnTo>
                  <a:lnTo>
                    <a:pt x="1995" y="377"/>
                  </a:lnTo>
                  <a:lnTo>
                    <a:pt x="1976" y="357"/>
                  </a:lnTo>
                  <a:lnTo>
                    <a:pt x="1965" y="328"/>
                  </a:lnTo>
                  <a:lnTo>
                    <a:pt x="1950" y="290"/>
                  </a:lnTo>
                  <a:lnTo>
                    <a:pt x="1932" y="275"/>
                  </a:lnTo>
                  <a:lnTo>
                    <a:pt x="1913" y="275"/>
                  </a:lnTo>
                  <a:lnTo>
                    <a:pt x="1898" y="279"/>
                  </a:lnTo>
                  <a:lnTo>
                    <a:pt x="1918" y="312"/>
                  </a:lnTo>
                  <a:lnTo>
                    <a:pt x="1868" y="316"/>
                  </a:lnTo>
                  <a:lnTo>
                    <a:pt x="1848" y="298"/>
                  </a:lnTo>
                  <a:lnTo>
                    <a:pt x="1809" y="304"/>
                  </a:lnTo>
                  <a:lnTo>
                    <a:pt x="1776" y="332"/>
                  </a:lnTo>
                  <a:lnTo>
                    <a:pt x="1776" y="343"/>
                  </a:lnTo>
                  <a:lnTo>
                    <a:pt x="1791" y="369"/>
                  </a:lnTo>
                  <a:lnTo>
                    <a:pt x="1837" y="375"/>
                  </a:lnTo>
                  <a:lnTo>
                    <a:pt x="1875" y="400"/>
                  </a:lnTo>
                  <a:lnTo>
                    <a:pt x="1943" y="473"/>
                  </a:lnTo>
                  <a:lnTo>
                    <a:pt x="1970" y="522"/>
                  </a:lnTo>
                  <a:lnTo>
                    <a:pt x="1972" y="571"/>
                  </a:lnTo>
                  <a:lnTo>
                    <a:pt x="1967" y="612"/>
                  </a:lnTo>
                  <a:lnTo>
                    <a:pt x="1950" y="612"/>
                  </a:lnTo>
                  <a:lnTo>
                    <a:pt x="1932" y="597"/>
                  </a:lnTo>
                  <a:lnTo>
                    <a:pt x="1907" y="618"/>
                  </a:lnTo>
                  <a:lnTo>
                    <a:pt x="1882" y="636"/>
                  </a:lnTo>
                  <a:lnTo>
                    <a:pt x="1880" y="669"/>
                  </a:lnTo>
                  <a:lnTo>
                    <a:pt x="1906" y="701"/>
                  </a:lnTo>
                  <a:lnTo>
                    <a:pt x="1891" y="730"/>
                  </a:lnTo>
                  <a:lnTo>
                    <a:pt x="1882" y="779"/>
                  </a:lnTo>
                  <a:lnTo>
                    <a:pt x="1918" y="811"/>
                  </a:lnTo>
                  <a:lnTo>
                    <a:pt x="1952" y="818"/>
                  </a:lnTo>
                  <a:lnTo>
                    <a:pt x="1992" y="852"/>
                  </a:lnTo>
                  <a:lnTo>
                    <a:pt x="2024" y="897"/>
                  </a:lnTo>
                  <a:lnTo>
                    <a:pt x="2028" y="964"/>
                  </a:lnTo>
                  <a:lnTo>
                    <a:pt x="2017" y="995"/>
                  </a:lnTo>
                  <a:lnTo>
                    <a:pt x="1979" y="1019"/>
                  </a:lnTo>
                  <a:lnTo>
                    <a:pt x="1938" y="1032"/>
                  </a:lnTo>
                  <a:lnTo>
                    <a:pt x="1911" y="1054"/>
                  </a:lnTo>
                  <a:lnTo>
                    <a:pt x="1893" y="1046"/>
                  </a:lnTo>
                  <a:lnTo>
                    <a:pt x="1882" y="1054"/>
                  </a:lnTo>
                  <a:lnTo>
                    <a:pt x="1879" y="1105"/>
                  </a:lnTo>
                  <a:lnTo>
                    <a:pt x="1888" y="1129"/>
                  </a:lnTo>
                  <a:lnTo>
                    <a:pt x="1931" y="1160"/>
                  </a:lnTo>
                  <a:lnTo>
                    <a:pt x="1945" y="1197"/>
                  </a:lnTo>
                  <a:lnTo>
                    <a:pt x="1963" y="1217"/>
                  </a:lnTo>
                  <a:lnTo>
                    <a:pt x="1959" y="1252"/>
                  </a:lnTo>
                  <a:lnTo>
                    <a:pt x="1931" y="1276"/>
                  </a:lnTo>
                  <a:lnTo>
                    <a:pt x="1900" y="1276"/>
                  </a:lnTo>
                  <a:lnTo>
                    <a:pt x="1853" y="1240"/>
                  </a:lnTo>
                  <a:lnTo>
                    <a:pt x="1818" y="1219"/>
                  </a:lnTo>
                  <a:lnTo>
                    <a:pt x="1809" y="1215"/>
                  </a:lnTo>
                  <a:lnTo>
                    <a:pt x="1794" y="1238"/>
                  </a:lnTo>
                  <a:lnTo>
                    <a:pt x="1798" y="1268"/>
                  </a:lnTo>
                  <a:lnTo>
                    <a:pt x="1810" y="1293"/>
                  </a:lnTo>
                  <a:lnTo>
                    <a:pt x="1816" y="1327"/>
                  </a:lnTo>
                  <a:lnTo>
                    <a:pt x="1846" y="1341"/>
                  </a:lnTo>
                  <a:lnTo>
                    <a:pt x="1837" y="1364"/>
                  </a:lnTo>
                  <a:lnTo>
                    <a:pt x="1841" y="1392"/>
                  </a:lnTo>
                  <a:lnTo>
                    <a:pt x="1848" y="1421"/>
                  </a:lnTo>
                  <a:lnTo>
                    <a:pt x="1828" y="1415"/>
                  </a:lnTo>
                  <a:lnTo>
                    <a:pt x="1809" y="1386"/>
                  </a:lnTo>
                  <a:lnTo>
                    <a:pt x="1810" y="1350"/>
                  </a:lnTo>
                  <a:lnTo>
                    <a:pt x="1801" y="1339"/>
                  </a:lnTo>
                  <a:lnTo>
                    <a:pt x="1794" y="1299"/>
                  </a:lnTo>
                  <a:lnTo>
                    <a:pt x="1783" y="1288"/>
                  </a:lnTo>
                  <a:lnTo>
                    <a:pt x="1778" y="1231"/>
                  </a:lnTo>
                  <a:lnTo>
                    <a:pt x="1765" y="1197"/>
                  </a:lnTo>
                  <a:lnTo>
                    <a:pt x="1740" y="1164"/>
                  </a:lnTo>
                  <a:lnTo>
                    <a:pt x="1699" y="1150"/>
                  </a:lnTo>
                  <a:lnTo>
                    <a:pt x="1667" y="1119"/>
                  </a:lnTo>
                  <a:lnTo>
                    <a:pt x="1654" y="1099"/>
                  </a:lnTo>
                  <a:lnTo>
                    <a:pt x="1633" y="1072"/>
                  </a:lnTo>
                  <a:lnTo>
                    <a:pt x="1600" y="1017"/>
                  </a:lnTo>
                  <a:lnTo>
                    <a:pt x="1570" y="1023"/>
                  </a:lnTo>
                  <a:lnTo>
                    <a:pt x="1530" y="1048"/>
                  </a:lnTo>
                  <a:lnTo>
                    <a:pt x="1514" y="1070"/>
                  </a:lnTo>
                  <a:lnTo>
                    <a:pt x="1478" y="1113"/>
                  </a:lnTo>
                  <a:lnTo>
                    <a:pt x="1457" y="1158"/>
                  </a:lnTo>
                  <a:lnTo>
                    <a:pt x="1444" y="1172"/>
                  </a:lnTo>
                  <a:lnTo>
                    <a:pt x="1457" y="1223"/>
                  </a:lnTo>
                  <a:lnTo>
                    <a:pt x="1451" y="1276"/>
                  </a:lnTo>
                  <a:lnTo>
                    <a:pt x="1424" y="1311"/>
                  </a:lnTo>
                  <a:lnTo>
                    <a:pt x="1401" y="1313"/>
                  </a:lnTo>
                  <a:lnTo>
                    <a:pt x="1367" y="1244"/>
                  </a:lnTo>
                  <a:lnTo>
                    <a:pt x="1340" y="1193"/>
                  </a:lnTo>
                  <a:lnTo>
                    <a:pt x="1279" y="1091"/>
                  </a:lnTo>
                  <a:lnTo>
                    <a:pt x="1275" y="1054"/>
                  </a:lnTo>
                  <a:lnTo>
                    <a:pt x="1263" y="1038"/>
                  </a:lnTo>
                  <a:lnTo>
                    <a:pt x="1255" y="1060"/>
                  </a:lnTo>
                  <a:lnTo>
                    <a:pt x="1205" y="1005"/>
                  </a:lnTo>
                  <a:lnTo>
                    <a:pt x="1135" y="964"/>
                  </a:lnTo>
                  <a:lnTo>
                    <a:pt x="1090" y="972"/>
                  </a:lnTo>
                  <a:lnTo>
                    <a:pt x="1031" y="966"/>
                  </a:lnTo>
                  <a:lnTo>
                    <a:pt x="999" y="936"/>
                  </a:lnTo>
                  <a:lnTo>
                    <a:pt x="966" y="944"/>
                  </a:lnTo>
                  <a:lnTo>
                    <a:pt x="921" y="930"/>
                  </a:lnTo>
                  <a:lnTo>
                    <a:pt x="824" y="820"/>
                  </a:lnTo>
                  <a:lnTo>
                    <a:pt x="826" y="864"/>
                  </a:lnTo>
                  <a:lnTo>
                    <a:pt x="857" y="928"/>
                  </a:lnTo>
                  <a:lnTo>
                    <a:pt x="889" y="966"/>
                  </a:lnTo>
                  <a:lnTo>
                    <a:pt x="927" y="987"/>
                  </a:lnTo>
                  <a:lnTo>
                    <a:pt x="964" y="972"/>
                  </a:lnTo>
                  <a:lnTo>
                    <a:pt x="997" y="972"/>
                  </a:lnTo>
                  <a:lnTo>
                    <a:pt x="1036" y="1011"/>
                  </a:lnTo>
                  <a:lnTo>
                    <a:pt x="1058" y="1038"/>
                  </a:lnTo>
                  <a:lnTo>
                    <a:pt x="1056" y="1054"/>
                  </a:lnTo>
                  <a:lnTo>
                    <a:pt x="986" y="1138"/>
                  </a:lnTo>
                  <a:lnTo>
                    <a:pt x="941" y="1166"/>
                  </a:lnTo>
                  <a:lnTo>
                    <a:pt x="842" y="1211"/>
                  </a:lnTo>
                  <a:lnTo>
                    <a:pt x="814" y="1219"/>
                  </a:lnTo>
                  <a:lnTo>
                    <a:pt x="794" y="1211"/>
                  </a:lnTo>
                  <a:lnTo>
                    <a:pt x="790" y="1193"/>
                  </a:lnTo>
                  <a:lnTo>
                    <a:pt x="787" y="1166"/>
                  </a:lnTo>
                  <a:lnTo>
                    <a:pt x="779" y="1144"/>
                  </a:lnTo>
                  <a:lnTo>
                    <a:pt x="765" y="1123"/>
                  </a:lnTo>
                  <a:lnTo>
                    <a:pt x="753" y="1105"/>
                  </a:lnTo>
                  <a:lnTo>
                    <a:pt x="738" y="1083"/>
                  </a:lnTo>
                  <a:lnTo>
                    <a:pt x="726" y="1068"/>
                  </a:lnTo>
                  <a:lnTo>
                    <a:pt x="720" y="1048"/>
                  </a:lnTo>
                  <a:lnTo>
                    <a:pt x="706" y="1028"/>
                  </a:lnTo>
                  <a:lnTo>
                    <a:pt x="682" y="987"/>
                  </a:lnTo>
                  <a:lnTo>
                    <a:pt x="670" y="966"/>
                  </a:lnTo>
                  <a:lnTo>
                    <a:pt x="657" y="946"/>
                  </a:lnTo>
                  <a:lnTo>
                    <a:pt x="630" y="907"/>
                  </a:lnTo>
                  <a:lnTo>
                    <a:pt x="616" y="889"/>
                  </a:lnTo>
                  <a:lnTo>
                    <a:pt x="605" y="875"/>
                  </a:lnTo>
                  <a:lnTo>
                    <a:pt x="591" y="848"/>
                  </a:lnTo>
                  <a:lnTo>
                    <a:pt x="632" y="820"/>
                  </a:lnTo>
                  <a:lnTo>
                    <a:pt x="650" y="765"/>
                  </a:lnTo>
                  <a:lnTo>
                    <a:pt x="612" y="750"/>
                  </a:lnTo>
                  <a:lnTo>
                    <a:pt x="559" y="754"/>
                  </a:lnTo>
                  <a:lnTo>
                    <a:pt x="544" y="752"/>
                  </a:lnTo>
                  <a:lnTo>
                    <a:pt x="539" y="752"/>
                  </a:lnTo>
                  <a:lnTo>
                    <a:pt x="532" y="752"/>
                  </a:lnTo>
                  <a:lnTo>
                    <a:pt x="526" y="752"/>
                  </a:lnTo>
                  <a:lnTo>
                    <a:pt x="523" y="738"/>
                  </a:lnTo>
                  <a:lnTo>
                    <a:pt x="521" y="730"/>
                  </a:lnTo>
                  <a:lnTo>
                    <a:pt x="521" y="714"/>
                  </a:lnTo>
                  <a:lnTo>
                    <a:pt x="508" y="705"/>
                  </a:lnTo>
                  <a:lnTo>
                    <a:pt x="508" y="693"/>
                  </a:lnTo>
                  <a:lnTo>
                    <a:pt x="501" y="691"/>
                  </a:lnTo>
                  <a:lnTo>
                    <a:pt x="496" y="681"/>
                  </a:lnTo>
                  <a:lnTo>
                    <a:pt x="494" y="673"/>
                  </a:lnTo>
                  <a:lnTo>
                    <a:pt x="490" y="665"/>
                  </a:lnTo>
                  <a:lnTo>
                    <a:pt x="487" y="659"/>
                  </a:lnTo>
                  <a:lnTo>
                    <a:pt x="476" y="659"/>
                  </a:lnTo>
                  <a:lnTo>
                    <a:pt x="463" y="659"/>
                  </a:lnTo>
                  <a:lnTo>
                    <a:pt x="462" y="659"/>
                  </a:lnTo>
                  <a:lnTo>
                    <a:pt x="458" y="669"/>
                  </a:lnTo>
                  <a:lnTo>
                    <a:pt x="458" y="681"/>
                  </a:lnTo>
                  <a:lnTo>
                    <a:pt x="458" y="693"/>
                  </a:lnTo>
                  <a:lnTo>
                    <a:pt x="458" y="707"/>
                  </a:lnTo>
                  <a:lnTo>
                    <a:pt x="458" y="718"/>
                  </a:lnTo>
                  <a:lnTo>
                    <a:pt x="451" y="722"/>
                  </a:lnTo>
                  <a:lnTo>
                    <a:pt x="444" y="730"/>
                  </a:lnTo>
                  <a:lnTo>
                    <a:pt x="435" y="718"/>
                  </a:lnTo>
                  <a:lnTo>
                    <a:pt x="424" y="699"/>
                  </a:lnTo>
                  <a:lnTo>
                    <a:pt x="424" y="679"/>
                  </a:lnTo>
                  <a:lnTo>
                    <a:pt x="415" y="650"/>
                  </a:lnTo>
                  <a:lnTo>
                    <a:pt x="406" y="632"/>
                  </a:lnTo>
                  <a:lnTo>
                    <a:pt x="393" y="622"/>
                  </a:lnTo>
                  <a:lnTo>
                    <a:pt x="379" y="612"/>
                  </a:lnTo>
                  <a:lnTo>
                    <a:pt x="372" y="595"/>
                  </a:lnTo>
                  <a:lnTo>
                    <a:pt x="365" y="583"/>
                  </a:lnTo>
                  <a:lnTo>
                    <a:pt x="354" y="581"/>
                  </a:lnTo>
                  <a:lnTo>
                    <a:pt x="350" y="577"/>
                  </a:lnTo>
                  <a:lnTo>
                    <a:pt x="338" y="577"/>
                  </a:lnTo>
                  <a:lnTo>
                    <a:pt x="329" y="585"/>
                  </a:lnTo>
                  <a:lnTo>
                    <a:pt x="321" y="595"/>
                  </a:lnTo>
                  <a:lnTo>
                    <a:pt x="339" y="608"/>
                  </a:lnTo>
                  <a:lnTo>
                    <a:pt x="352" y="622"/>
                  </a:lnTo>
                  <a:lnTo>
                    <a:pt x="366" y="640"/>
                  </a:lnTo>
                  <a:lnTo>
                    <a:pt x="374" y="650"/>
                  </a:lnTo>
                  <a:lnTo>
                    <a:pt x="390" y="659"/>
                  </a:lnTo>
                  <a:lnTo>
                    <a:pt x="399" y="673"/>
                  </a:lnTo>
                  <a:lnTo>
                    <a:pt x="390" y="687"/>
                  </a:lnTo>
                  <a:lnTo>
                    <a:pt x="383" y="681"/>
                  </a:lnTo>
                  <a:lnTo>
                    <a:pt x="383" y="673"/>
                  </a:lnTo>
                  <a:lnTo>
                    <a:pt x="379" y="693"/>
                  </a:lnTo>
                  <a:lnTo>
                    <a:pt x="377" y="709"/>
                  </a:lnTo>
                  <a:lnTo>
                    <a:pt x="365" y="716"/>
                  </a:lnTo>
                  <a:lnTo>
                    <a:pt x="370" y="693"/>
                  </a:lnTo>
                  <a:lnTo>
                    <a:pt x="366" y="681"/>
                  </a:lnTo>
                  <a:lnTo>
                    <a:pt x="357" y="673"/>
                  </a:lnTo>
                  <a:lnTo>
                    <a:pt x="350" y="669"/>
                  </a:lnTo>
                  <a:lnTo>
                    <a:pt x="341" y="663"/>
                  </a:lnTo>
                  <a:lnTo>
                    <a:pt x="329" y="656"/>
                  </a:lnTo>
                  <a:lnTo>
                    <a:pt x="321" y="644"/>
                  </a:lnTo>
                  <a:lnTo>
                    <a:pt x="314" y="636"/>
                  </a:lnTo>
                  <a:lnTo>
                    <a:pt x="305" y="628"/>
                  </a:lnTo>
                  <a:lnTo>
                    <a:pt x="296" y="618"/>
                  </a:lnTo>
                  <a:lnTo>
                    <a:pt x="296" y="606"/>
                  </a:lnTo>
                  <a:lnTo>
                    <a:pt x="289" y="603"/>
                  </a:lnTo>
                  <a:lnTo>
                    <a:pt x="280" y="591"/>
                  </a:lnTo>
                  <a:lnTo>
                    <a:pt x="268" y="591"/>
                  </a:lnTo>
                  <a:lnTo>
                    <a:pt x="251" y="595"/>
                  </a:lnTo>
                  <a:lnTo>
                    <a:pt x="239" y="591"/>
                  </a:lnTo>
                  <a:lnTo>
                    <a:pt x="210" y="595"/>
                  </a:lnTo>
                  <a:lnTo>
                    <a:pt x="192" y="597"/>
                  </a:lnTo>
                  <a:lnTo>
                    <a:pt x="185" y="603"/>
                  </a:lnTo>
                  <a:lnTo>
                    <a:pt x="185" y="618"/>
                  </a:lnTo>
                  <a:lnTo>
                    <a:pt x="185" y="632"/>
                  </a:lnTo>
                  <a:lnTo>
                    <a:pt x="172" y="644"/>
                  </a:lnTo>
                  <a:lnTo>
                    <a:pt x="165" y="654"/>
                  </a:lnTo>
                  <a:lnTo>
                    <a:pt x="160" y="659"/>
                  </a:lnTo>
                  <a:lnTo>
                    <a:pt x="153" y="669"/>
                  </a:lnTo>
                  <a:lnTo>
                    <a:pt x="149" y="679"/>
                  </a:lnTo>
                  <a:lnTo>
                    <a:pt x="158" y="685"/>
                  </a:lnTo>
                  <a:lnTo>
                    <a:pt x="158" y="699"/>
                  </a:lnTo>
                  <a:lnTo>
                    <a:pt x="153" y="705"/>
                  </a:lnTo>
                  <a:lnTo>
                    <a:pt x="149" y="716"/>
                  </a:lnTo>
                  <a:lnTo>
                    <a:pt x="142" y="730"/>
                  </a:lnTo>
                  <a:lnTo>
                    <a:pt x="133" y="724"/>
                  </a:lnTo>
                  <a:lnTo>
                    <a:pt x="128" y="728"/>
                  </a:lnTo>
                  <a:lnTo>
                    <a:pt x="122" y="732"/>
                  </a:lnTo>
                  <a:lnTo>
                    <a:pt x="110" y="736"/>
                  </a:lnTo>
                  <a:lnTo>
                    <a:pt x="97" y="750"/>
                  </a:lnTo>
                  <a:lnTo>
                    <a:pt x="84" y="752"/>
                  </a:lnTo>
                  <a:lnTo>
                    <a:pt x="74" y="752"/>
                  </a:lnTo>
                  <a:lnTo>
                    <a:pt x="63" y="752"/>
                  </a:lnTo>
                  <a:lnTo>
                    <a:pt x="38" y="754"/>
                  </a:lnTo>
                  <a:lnTo>
                    <a:pt x="25" y="754"/>
                  </a:lnTo>
                  <a:lnTo>
                    <a:pt x="18" y="738"/>
                  </a:lnTo>
                  <a:lnTo>
                    <a:pt x="16" y="722"/>
                  </a:lnTo>
                  <a:lnTo>
                    <a:pt x="11" y="705"/>
                  </a:lnTo>
                  <a:lnTo>
                    <a:pt x="11" y="685"/>
                  </a:lnTo>
                  <a:lnTo>
                    <a:pt x="11" y="665"/>
                  </a:lnTo>
                  <a:lnTo>
                    <a:pt x="0" y="636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2" name="Freeform 37"/>
            <p:cNvSpPr>
              <a:spLocks noChangeAspect="1"/>
            </p:cNvSpPr>
            <p:nvPr userDrawn="1"/>
          </p:nvSpPr>
          <p:spPr bwMode="auto">
            <a:xfrm>
              <a:off x="124" y="860"/>
              <a:ext cx="1260" cy="1227"/>
            </a:xfrm>
            <a:custGeom>
              <a:avLst/>
              <a:gdLst>
                <a:gd name="T0" fmla="*/ 98 w 1260"/>
                <a:gd name="T1" fmla="*/ 232 h 1227"/>
                <a:gd name="T2" fmla="*/ 79 w 1260"/>
                <a:gd name="T3" fmla="*/ 161 h 1227"/>
                <a:gd name="T4" fmla="*/ 177 w 1260"/>
                <a:gd name="T5" fmla="*/ 104 h 1227"/>
                <a:gd name="T6" fmla="*/ 222 w 1260"/>
                <a:gd name="T7" fmla="*/ 61 h 1227"/>
                <a:gd name="T8" fmla="*/ 302 w 1260"/>
                <a:gd name="T9" fmla="*/ 51 h 1227"/>
                <a:gd name="T10" fmla="*/ 540 w 1260"/>
                <a:gd name="T11" fmla="*/ 53 h 1227"/>
                <a:gd name="T12" fmla="*/ 663 w 1260"/>
                <a:gd name="T13" fmla="*/ 73 h 1227"/>
                <a:gd name="T14" fmla="*/ 615 w 1260"/>
                <a:gd name="T15" fmla="*/ 73 h 1227"/>
                <a:gd name="T16" fmla="*/ 583 w 1260"/>
                <a:gd name="T17" fmla="*/ 2 h 1227"/>
                <a:gd name="T18" fmla="*/ 647 w 1260"/>
                <a:gd name="T19" fmla="*/ 0 h 1227"/>
                <a:gd name="T20" fmla="*/ 692 w 1260"/>
                <a:gd name="T21" fmla="*/ 35 h 1227"/>
                <a:gd name="T22" fmla="*/ 765 w 1260"/>
                <a:gd name="T23" fmla="*/ 85 h 1227"/>
                <a:gd name="T24" fmla="*/ 749 w 1260"/>
                <a:gd name="T25" fmla="*/ 24 h 1227"/>
                <a:gd name="T26" fmla="*/ 883 w 1260"/>
                <a:gd name="T27" fmla="*/ 81 h 1227"/>
                <a:gd name="T28" fmla="*/ 883 w 1260"/>
                <a:gd name="T29" fmla="*/ 102 h 1227"/>
                <a:gd name="T30" fmla="*/ 846 w 1260"/>
                <a:gd name="T31" fmla="*/ 155 h 1227"/>
                <a:gd name="T32" fmla="*/ 814 w 1260"/>
                <a:gd name="T33" fmla="*/ 248 h 1227"/>
                <a:gd name="T34" fmla="*/ 935 w 1260"/>
                <a:gd name="T35" fmla="*/ 295 h 1227"/>
                <a:gd name="T36" fmla="*/ 937 w 1260"/>
                <a:gd name="T37" fmla="*/ 380 h 1227"/>
                <a:gd name="T38" fmla="*/ 955 w 1260"/>
                <a:gd name="T39" fmla="*/ 315 h 1227"/>
                <a:gd name="T40" fmla="*/ 955 w 1260"/>
                <a:gd name="T41" fmla="*/ 199 h 1227"/>
                <a:gd name="T42" fmla="*/ 1044 w 1260"/>
                <a:gd name="T43" fmla="*/ 234 h 1227"/>
                <a:gd name="T44" fmla="*/ 1098 w 1260"/>
                <a:gd name="T45" fmla="*/ 199 h 1227"/>
                <a:gd name="T46" fmla="*/ 1195 w 1260"/>
                <a:gd name="T47" fmla="*/ 285 h 1227"/>
                <a:gd name="T48" fmla="*/ 1259 w 1260"/>
                <a:gd name="T49" fmla="*/ 352 h 1227"/>
                <a:gd name="T50" fmla="*/ 1205 w 1260"/>
                <a:gd name="T51" fmla="*/ 382 h 1227"/>
                <a:gd name="T52" fmla="*/ 1116 w 1260"/>
                <a:gd name="T53" fmla="*/ 409 h 1227"/>
                <a:gd name="T54" fmla="*/ 1179 w 1260"/>
                <a:gd name="T55" fmla="*/ 425 h 1227"/>
                <a:gd name="T56" fmla="*/ 1205 w 1260"/>
                <a:gd name="T57" fmla="*/ 490 h 1227"/>
                <a:gd name="T58" fmla="*/ 1184 w 1260"/>
                <a:gd name="T59" fmla="*/ 496 h 1227"/>
                <a:gd name="T60" fmla="*/ 1148 w 1260"/>
                <a:gd name="T61" fmla="*/ 520 h 1227"/>
                <a:gd name="T62" fmla="*/ 1087 w 1260"/>
                <a:gd name="T63" fmla="*/ 579 h 1227"/>
                <a:gd name="T64" fmla="*/ 1082 w 1260"/>
                <a:gd name="T65" fmla="*/ 667 h 1227"/>
                <a:gd name="T66" fmla="*/ 1023 w 1260"/>
                <a:gd name="T67" fmla="*/ 791 h 1227"/>
                <a:gd name="T68" fmla="*/ 1037 w 1260"/>
                <a:gd name="T69" fmla="*/ 903 h 1227"/>
                <a:gd name="T70" fmla="*/ 1000 w 1260"/>
                <a:gd name="T71" fmla="*/ 827 h 1227"/>
                <a:gd name="T72" fmla="*/ 942 w 1260"/>
                <a:gd name="T73" fmla="*/ 797 h 1227"/>
                <a:gd name="T74" fmla="*/ 891 w 1260"/>
                <a:gd name="T75" fmla="*/ 819 h 1227"/>
                <a:gd name="T76" fmla="*/ 805 w 1260"/>
                <a:gd name="T77" fmla="*/ 827 h 1227"/>
                <a:gd name="T78" fmla="*/ 760 w 1260"/>
                <a:gd name="T79" fmla="*/ 911 h 1227"/>
                <a:gd name="T80" fmla="*/ 857 w 1260"/>
                <a:gd name="T81" fmla="*/ 1021 h 1227"/>
                <a:gd name="T82" fmla="*/ 873 w 1260"/>
                <a:gd name="T83" fmla="*/ 962 h 1227"/>
                <a:gd name="T84" fmla="*/ 930 w 1260"/>
                <a:gd name="T85" fmla="*/ 1004 h 1227"/>
                <a:gd name="T86" fmla="*/ 960 w 1260"/>
                <a:gd name="T87" fmla="*/ 1069 h 1227"/>
                <a:gd name="T88" fmla="*/ 987 w 1260"/>
                <a:gd name="T89" fmla="*/ 1124 h 1227"/>
                <a:gd name="T90" fmla="*/ 1044 w 1260"/>
                <a:gd name="T91" fmla="*/ 1206 h 1227"/>
                <a:gd name="T92" fmla="*/ 1130 w 1260"/>
                <a:gd name="T93" fmla="*/ 1206 h 1227"/>
                <a:gd name="T94" fmla="*/ 1078 w 1260"/>
                <a:gd name="T95" fmla="*/ 1218 h 1227"/>
                <a:gd name="T96" fmla="*/ 978 w 1260"/>
                <a:gd name="T97" fmla="*/ 1204 h 1227"/>
                <a:gd name="T98" fmla="*/ 905 w 1260"/>
                <a:gd name="T99" fmla="*/ 1128 h 1227"/>
                <a:gd name="T100" fmla="*/ 851 w 1260"/>
                <a:gd name="T101" fmla="*/ 1096 h 1227"/>
                <a:gd name="T102" fmla="*/ 767 w 1260"/>
                <a:gd name="T103" fmla="*/ 1063 h 1227"/>
                <a:gd name="T104" fmla="*/ 619 w 1260"/>
                <a:gd name="T105" fmla="*/ 941 h 1227"/>
                <a:gd name="T106" fmla="*/ 499 w 1260"/>
                <a:gd name="T107" fmla="*/ 769 h 1227"/>
                <a:gd name="T108" fmla="*/ 540 w 1260"/>
                <a:gd name="T109" fmla="*/ 925 h 1227"/>
                <a:gd name="T110" fmla="*/ 460 w 1260"/>
                <a:gd name="T111" fmla="*/ 815 h 1227"/>
                <a:gd name="T112" fmla="*/ 390 w 1260"/>
                <a:gd name="T113" fmla="*/ 606 h 1227"/>
                <a:gd name="T114" fmla="*/ 399 w 1260"/>
                <a:gd name="T115" fmla="*/ 447 h 1227"/>
                <a:gd name="T116" fmla="*/ 374 w 1260"/>
                <a:gd name="T117" fmla="*/ 329 h 1227"/>
                <a:gd name="T118" fmla="*/ 351 w 1260"/>
                <a:gd name="T119" fmla="*/ 258 h 1227"/>
                <a:gd name="T120" fmla="*/ 304 w 1260"/>
                <a:gd name="T121" fmla="*/ 218 h 1227"/>
                <a:gd name="T122" fmla="*/ 200 w 1260"/>
                <a:gd name="T123" fmla="*/ 232 h 1227"/>
                <a:gd name="T124" fmla="*/ 122 w 1260"/>
                <a:gd name="T125" fmla="*/ 272 h 12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0" h="1227">
                  <a:moveTo>
                    <a:pt x="0" y="315"/>
                  </a:moveTo>
                  <a:lnTo>
                    <a:pt x="59" y="272"/>
                  </a:lnTo>
                  <a:lnTo>
                    <a:pt x="93" y="256"/>
                  </a:lnTo>
                  <a:lnTo>
                    <a:pt x="98" y="232"/>
                  </a:lnTo>
                  <a:lnTo>
                    <a:pt x="72" y="213"/>
                  </a:lnTo>
                  <a:lnTo>
                    <a:pt x="68" y="183"/>
                  </a:lnTo>
                  <a:lnTo>
                    <a:pt x="80" y="177"/>
                  </a:lnTo>
                  <a:lnTo>
                    <a:pt x="79" y="161"/>
                  </a:lnTo>
                  <a:lnTo>
                    <a:pt x="123" y="155"/>
                  </a:lnTo>
                  <a:lnTo>
                    <a:pt x="138" y="134"/>
                  </a:lnTo>
                  <a:lnTo>
                    <a:pt x="141" y="110"/>
                  </a:lnTo>
                  <a:lnTo>
                    <a:pt x="177" y="104"/>
                  </a:lnTo>
                  <a:lnTo>
                    <a:pt x="182" y="85"/>
                  </a:lnTo>
                  <a:lnTo>
                    <a:pt x="143" y="73"/>
                  </a:lnTo>
                  <a:lnTo>
                    <a:pt x="163" y="61"/>
                  </a:lnTo>
                  <a:lnTo>
                    <a:pt x="222" y="61"/>
                  </a:lnTo>
                  <a:lnTo>
                    <a:pt x="240" y="43"/>
                  </a:lnTo>
                  <a:lnTo>
                    <a:pt x="266" y="39"/>
                  </a:lnTo>
                  <a:lnTo>
                    <a:pt x="283" y="24"/>
                  </a:lnTo>
                  <a:lnTo>
                    <a:pt x="302" y="51"/>
                  </a:lnTo>
                  <a:lnTo>
                    <a:pt x="374" y="49"/>
                  </a:lnTo>
                  <a:lnTo>
                    <a:pt x="411" y="73"/>
                  </a:lnTo>
                  <a:lnTo>
                    <a:pt x="524" y="65"/>
                  </a:lnTo>
                  <a:lnTo>
                    <a:pt x="540" y="53"/>
                  </a:lnTo>
                  <a:lnTo>
                    <a:pt x="583" y="73"/>
                  </a:lnTo>
                  <a:lnTo>
                    <a:pt x="628" y="96"/>
                  </a:lnTo>
                  <a:lnTo>
                    <a:pt x="651" y="87"/>
                  </a:lnTo>
                  <a:lnTo>
                    <a:pt x="663" y="73"/>
                  </a:lnTo>
                  <a:lnTo>
                    <a:pt x="701" y="85"/>
                  </a:lnTo>
                  <a:lnTo>
                    <a:pt x="676" y="65"/>
                  </a:lnTo>
                  <a:lnTo>
                    <a:pt x="653" y="67"/>
                  </a:lnTo>
                  <a:lnTo>
                    <a:pt x="615" y="73"/>
                  </a:lnTo>
                  <a:lnTo>
                    <a:pt x="601" y="51"/>
                  </a:lnTo>
                  <a:lnTo>
                    <a:pt x="581" y="39"/>
                  </a:lnTo>
                  <a:lnTo>
                    <a:pt x="581" y="20"/>
                  </a:lnTo>
                  <a:lnTo>
                    <a:pt x="583" y="2"/>
                  </a:lnTo>
                  <a:lnTo>
                    <a:pt x="604" y="0"/>
                  </a:lnTo>
                  <a:lnTo>
                    <a:pt x="624" y="16"/>
                  </a:lnTo>
                  <a:lnTo>
                    <a:pt x="628" y="6"/>
                  </a:lnTo>
                  <a:lnTo>
                    <a:pt x="647" y="0"/>
                  </a:lnTo>
                  <a:lnTo>
                    <a:pt x="669" y="12"/>
                  </a:lnTo>
                  <a:lnTo>
                    <a:pt x="680" y="2"/>
                  </a:lnTo>
                  <a:lnTo>
                    <a:pt x="690" y="16"/>
                  </a:lnTo>
                  <a:lnTo>
                    <a:pt x="692" y="35"/>
                  </a:lnTo>
                  <a:lnTo>
                    <a:pt x="724" y="49"/>
                  </a:lnTo>
                  <a:lnTo>
                    <a:pt x="710" y="61"/>
                  </a:lnTo>
                  <a:lnTo>
                    <a:pt x="710" y="79"/>
                  </a:lnTo>
                  <a:lnTo>
                    <a:pt x="765" y="85"/>
                  </a:lnTo>
                  <a:lnTo>
                    <a:pt x="780" y="61"/>
                  </a:lnTo>
                  <a:lnTo>
                    <a:pt x="769" y="49"/>
                  </a:lnTo>
                  <a:lnTo>
                    <a:pt x="744" y="51"/>
                  </a:lnTo>
                  <a:lnTo>
                    <a:pt x="749" y="24"/>
                  </a:lnTo>
                  <a:lnTo>
                    <a:pt x="798" y="39"/>
                  </a:lnTo>
                  <a:lnTo>
                    <a:pt x="808" y="59"/>
                  </a:lnTo>
                  <a:lnTo>
                    <a:pt x="849" y="59"/>
                  </a:lnTo>
                  <a:lnTo>
                    <a:pt x="883" y="81"/>
                  </a:lnTo>
                  <a:lnTo>
                    <a:pt x="903" y="73"/>
                  </a:lnTo>
                  <a:lnTo>
                    <a:pt x="923" y="96"/>
                  </a:lnTo>
                  <a:lnTo>
                    <a:pt x="903" y="118"/>
                  </a:lnTo>
                  <a:lnTo>
                    <a:pt x="883" y="102"/>
                  </a:lnTo>
                  <a:lnTo>
                    <a:pt x="873" y="108"/>
                  </a:lnTo>
                  <a:lnTo>
                    <a:pt x="857" y="122"/>
                  </a:lnTo>
                  <a:lnTo>
                    <a:pt x="832" y="138"/>
                  </a:lnTo>
                  <a:lnTo>
                    <a:pt x="846" y="155"/>
                  </a:lnTo>
                  <a:lnTo>
                    <a:pt x="821" y="159"/>
                  </a:lnTo>
                  <a:lnTo>
                    <a:pt x="805" y="185"/>
                  </a:lnTo>
                  <a:lnTo>
                    <a:pt x="782" y="218"/>
                  </a:lnTo>
                  <a:lnTo>
                    <a:pt x="814" y="248"/>
                  </a:lnTo>
                  <a:lnTo>
                    <a:pt x="833" y="281"/>
                  </a:lnTo>
                  <a:lnTo>
                    <a:pt x="878" y="287"/>
                  </a:lnTo>
                  <a:lnTo>
                    <a:pt x="917" y="281"/>
                  </a:lnTo>
                  <a:lnTo>
                    <a:pt x="935" y="295"/>
                  </a:lnTo>
                  <a:lnTo>
                    <a:pt x="923" y="307"/>
                  </a:lnTo>
                  <a:lnTo>
                    <a:pt x="916" y="323"/>
                  </a:lnTo>
                  <a:lnTo>
                    <a:pt x="934" y="352"/>
                  </a:lnTo>
                  <a:lnTo>
                    <a:pt x="937" y="380"/>
                  </a:lnTo>
                  <a:lnTo>
                    <a:pt x="960" y="388"/>
                  </a:lnTo>
                  <a:lnTo>
                    <a:pt x="991" y="366"/>
                  </a:lnTo>
                  <a:lnTo>
                    <a:pt x="982" y="338"/>
                  </a:lnTo>
                  <a:lnTo>
                    <a:pt x="955" y="315"/>
                  </a:lnTo>
                  <a:lnTo>
                    <a:pt x="985" y="287"/>
                  </a:lnTo>
                  <a:lnTo>
                    <a:pt x="960" y="236"/>
                  </a:lnTo>
                  <a:lnTo>
                    <a:pt x="937" y="218"/>
                  </a:lnTo>
                  <a:lnTo>
                    <a:pt x="955" y="199"/>
                  </a:lnTo>
                  <a:lnTo>
                    <a:pt x="950" y="177"/>
                  </a:lnTo>
                  <a:lnTo>
                    <a:pt x="966" y="159"/>
                  </a:lnTo>
                  <a:lnTo>
                    <a:pt x="991" y="177"/>
                  </a:lnTo>
                  <a:lnTo>
                    <a:pt x="1044" y="234"/>
                  </a:lnTo>
                  <a:lnTo>
                    <a:pt x="1077" y="240"/>
                  </a:lnTo>
                  <a:lnTo>
                    <a:pt x="1084" y="228"/>
                  </a:lnTo>
                  <a:lnTo>
                    <a:pt x="1077" y="195"/>
                  </a:lnTo>
                  <a:lnTo>
                    <a:pt x="1098" y="199"/>
                  </a:lnTo>
                  <a:lnTo>
                    <a:pt x="1128" y="236"/>
                  </a:lnTo>
                  <a:lnTo>
                    <a:pt x="1134" y="254"/>
                  </a:lnTo>
                  <a:lnTo>
                    <a:pt x="1155" y="264"/>
                  </a:lnTo>
                  <a:lnTo>
                    <a:pt x="1195" y="285"/>
                  </a:lnTo>
                  <a:lnTo>
                    <a:pt x="1213" y="309"/>
                  </a:lnTo>
                  <a:lnTo>
                    <a:pt x="1243" y="329"/>
                  </a:lnTo>
                  <a:lnTo>
                    <a:pt x="1257" y="338"/>
                  </a:lnTo>
                  <a:lnTo>
                    <a:pt x="1259" y="352"/>
                  </a:lnTo>
                  <a:lnTo>
                    <a:pt x="1238" y="364"/>
                  </a:lnTo>
                  <a:lnTo>
                    <a:pt x="1225" y="352"/>
                  </a:lnTo>
                  <a:lnTo>
                    <a:pt x="1211" y="352"/>
                  </a:lnTo>
                  <a:lnTo>
                    <a:pt x="1205" y="382"/>
                  </a:lnTo>
                  <a:lnTo>
                    <a:pt x="1187" y="388"/>
                  </a:lnTo>
                  <a:lnTo>
                    <a:pt x="1168" y="374"/>
                  </a:lnTo>
                  <a:lnTo>
                    <a:pt x="1123" y="374"/>
                  </a:lnTo>
                  <a:lnTo>
                    <a:pt x="1116" y="409"/>
                  </a:lnTo>
                  <a:lnTo>
                    <a:pt x="1128" y="427"/>
                  </a:lnTo>
                  <a:lnTo>
                    <a:pt x="1148" y="415"/>
                  </a:lnTo>
                  <a:lnTo>
                    <a:pt x="1162" y="409"/>
                  </a:lnTo>
                  <a:lnTo>
                    <a:pt x="1179" y="425"/>
                  </a:lnTo>
                  <a:lnTo>
                    <a:pt x="1155" y="445"/>
                  </a:lnTo>
                  <a:lnTo>
                    <a:pt x="1179" y="468"/>
                  </a:lnTo>
                  <a:lnTo>
                    <a:pt x="1211" y="476"/>
                  </a:lnTo>
                  <a:lnTo>
                    <a:pt x="1205" y="490"/>
                  </a:lnTo>
                  <a:lnTo>
                    <a:pt x="1198" y="492"/>
                  </a:lnTo>
                  <a:lnTo>
                    <a:pt x="1168" y="565"/>
                  </a:lnTo>
                  <a:lnTo>
                    <a:pt x="1168" y="518"/>
                  </a:lnTo>
                  <a:lnTo>
                    <a:pt x="1184" y="496"/>
                  </a:lnTo>
                  <a:lnTo>
                    <a:pt x="1168" y="482"/>
                  </a:lnTo>
                  <a:lnTo>
                    <a:pt x="1152" y="496"/>
                  </a:lnTo>
                  <a:lnTo>
                    <a:pt x="1161" y="510"/>
                  </a:lnTo>
                  <a:lnTo>
                    <a:pt x="1148" y="520"/>
                  </a:lnTo>
                  <a:lnTo>
                    <a:pt x="1130" y="533"/>
                  </a:lnTo>
                  <a:lnTo>
                    <a:pt x="1134" y="559"/>
                  </a:lnTo>
                  <a:lnTo>
                    <a:pt x="1116" y="573"/>
                  </a:lnTo>
                  <a:lnTo>
                    <a:pt x="1087" y="579"/>
                  </a:lnTo>
                  <a:lnTo>
                    <a:pt x="1098" y="596"/>
                  </a:lnTo>
                  <a:lnTo>
                    <a:pt x="1087" y="616"/>
                  </a:lnTo>
                  <a:lnTo>
                    <a:pt x="1098" y="632"/>
                  </a:lnTo>
                  <a:lnTo>
                    <a:pt x="1082" y="667"/>
                  </a:lnTo>
                  <a:lnTo>
                    <a:pt x="1077" y="695"/>
                  </a:lnTo>
                  <a:lnTo>
                    <a:pt x="1052" y="716"/>
                  </a:lnTo>
                  <a:lnTo>
                    <a:pt x="1023" y="762"/>
                  </a:lnTo>
                  <a:lnTo>
                    <a:pt x="1023" y="791"/>
                  </a:lnTo>
                  <a:lnTo>
                    <a:pt x="1030" y="821"/>
                  </a:lnTo>
                  <a:lnTo>
                    <a:pt x="1044" y="858"/>
                  </a:lnTo>
                  <a:lnTo>
                    <a:pt x="1050" y="888"/>
                  </a:lnTo>
                  <a:lnTo>
                    <a:pt x="1037" y="903"/>
                  </a:lnTo>
                  <a:lnTo>
                    <a:pt x="1023" y="895"/>
                  </a:lnTo>
                  <a:lnTo>
                    <a:pt x="1023" y="878"/>
                  </a:lnTo>
                  <a:lnTo>
                    <a:pt x="1014" y="836"/>
                  </a:lnTo>
                  <a:lnTo>
                    <a:pt x="1000" y="827"/>
                  </a:lnTo>
                  <a:lnTo>
                    <a:pt x="994" y="807"/>
                  </a:lnTo>
                  <a:lnTo>
                    <a:pt x="980" y="807"/>
                  </a:lnTo>
                  <a:lnTo>
                    <a:pt x="960" y="791"/>
                  </a:lnTo>
                  <a:lnTo>
                    <a:pt x="942" y="797"/>
                  </a:lnTo>
                  <a:lnTo>
                    <a:pt x="923" y="785"/>
                  </a:lnTo>
                  <a:lnTo>
                    <a:pt x="903" y="797"/>
                  </a:lnTo>
                  <a:lnTo>
                    <a:pt x="866" y="789"/>
                  </a:lnTo>
                  <a:lnTo>
                    <a:pt x="891" y="819"/>
                  </a:lnTo>
                  <a:lnTo>
                    <a:pt x="857" y="815"/>
                  </a:lnTo>
                  <a:lnTo>
                    <a:pt x="833" y="791"/>
                  </a:lnTo>
                  <a:lnTo>
                    <a:pt x="794" y="791"/>
                  </a:lnTo>
                  <a:lnTo>
                    <a:pt x="805" y="827"/>
                  </a:lnTo>
                  <a:lnTo>
                    <a:pt x="773" y="819"/>
                  </a:lnTo>
                  <a:lnTo>
                    <a:pt x="760" y="858"/>
                  </a:lnTo>
                  <a:lnTo>
                    <a:pt x="769" y="872"/>
                  </a:lnTo>
                  <a:lnTo>
                    <a:pt x="760" y="911"/>
                  </a:lnTo>
                  <a:lnTo>
                    <a:pt x="773" y="962"/>
                  </a:lnTo>
                  <a:lnTo>
                    <a:pt x="787" y="992"/>
                  </a:lnTo>
                  <a:lnTo>
                    <a:pt x="805" y="1023"/>
                  </a:lnTo>
                  <a:lnTo>
                    <a:pt x="857" y="1021"/>
                  </a:lnTo>
                  <a:lnTo>
                    <a:pt x="878" y="1019"/>
                  </a:lnTo>
                  <a:lnTo>
                    <a:pt x="883" y="992"/>
                  </a:lnTo>
                  <a:lnTo>
                    <a:pt x="871" y="976"/>
                  </a:lnTo>
                  <a:lnTo>
                    <a:pt x="873" y="962"/>
                  </a:lnTo>
                  <a:lnTo>
                    <a:pt x="905" y="964"/>
                  </a:lnTo>
                  <a:lnTo>
                    <a:pt x="941" y="960"/>
                  </a:lnTo>
                  <a:lnTo>
                    <a:pt x="941" y="976"/>
                  </a:lnTo>
                  <a:lnTo>
                    <a:pt x="930" y="1004"/>
                  </a:lnTo>
                  <a:lnTo>
                    <a:pt x="916" y="1027"/>
                  </a:lnTo>
                  <a:lnTo>
                    <a:pt x="910" y="1057"/>
                  </a:lnTo>
                  <a:lnTo>
                    <a:pt x="934" y="1071"/>
                  </a:lnTo>
                  <a:lnTo>
                    <a:pt x="960" y="1069"/>
                  </a:lnTo>
                  <a:lnTo>
                    <a:pt x="980" y="1074"/>
                  </a:lnTo>
                  <a:lnTo>
                    <a:pt x="994" y="1074"/>
                  </a:lnTo>
                  <a:lnTo>
                    <a:pt x="1000" y="1092"/>
                  </a:lnTo>
                  <a:lnTo>
                    <a:pt x="987" y="1124"/>
                  </a:lnTo>
                  <a:lnTo>
                    <a:pt x="998" y="1139"/>
                  </a:lnTo>
                  <a:lnTo>
                    <a:pt x="1000" y="1175"/>
                  </a:lnTo>
                  <a:lnTo>
                    <a:pt x="1023" y="1202"/>
                  </a:lnTo>
                  <a:lnTo>
                    <a:pt x="1044" y="1206"/>
                  </a:lnTo>
                  <a:lnTo>
                    <a:pt x="1064" y="1202"/>
                  </a:lnTo>
                  <a:lnTo>
                    <a:pt x="1071" y="1204"/>
                  </a:lnTo>
                  <a:lnTo>
                    <a:pt x="1103" y="1204"/>
                  </a:lnTo>
                  <a:lnTo>
                    <a:pt x="1130" y="1206"/>
                  </a:lnTo>
                  <a:lnTo>
                    <a:pt x="1141" y="1189"/>
                  </a:lnTo>
                  <a:lnTo>
                    <a:pt x="1116" y="1218"/>
                  </a:lnTo>
                  <a:lnTo>
                    <a:pt x="1098" y="1216"/>
                  </a:lnTo>
                  <a:lnTo>
                    <a:pt x="1078" y="1218"/>
                  </a:lnTo>
                  <a:lnTo>
                    <a:pt x="1044" y="1226"/>
                  </a:lnTo>
                  <a:lnTo>
                    <a:pt x="1018" y="1212"/>
                  </a:lnTo>
                  <a:lnTo>
                    <a:pt x="991" y="1202"/>
                  </a:lnTo>
                  <a:lnTo>
                    <a:pt x="978" y="1204"/>
                  </a:lnTo>
                  <a:lnTo>
                    <a:pt x="980" y="1187"/>
                  </a:lnTo>
                  <a:lnTo>
                    <a:pt x="978" y="1161"/>
                  </a:lnTo>
                  <a:lnTo>
                    <a:pt x="953" y="1139"/>
                  </a:lnTo>
                  <a:lnTo>
                    <a:pt x="905" y="1128"/>
                  </a:lnTo>
                  <a:lnTo>
                    <a:pt x="898" y="1116"/>
                  </a:lnTo>
                  <a:lnTo>
                    <a:pt x="883" y="1120"/>
                  </a:lnTo>
                  <a:lnTo>
                    <a:pt x="869" y="1108"/>
                  </a:lnTo>
                  <a:lnTo>
                    <a:pt x="851" y="1096"/>
                  </a:lnTo>
                  <a:lnTo>
                    <a:pt x="826" y="1069"/>
                  </a:lnTo>
                  <a:lnTo>
                    <a:pt x="799" y="1057"/>
                  </a:lnTo>
                  <a:lnTo>
                    <a:pt x="785" y="1074"/>
                  </a:lnTo>
                  <a:lnTo>
                    <a:pt x="767" y="1063"/>
                  </a:lnTo>
                  <a:lnTo>
                    <a:pt x="744" y="1063"/>
                  </a:lnTo>
                  <a:lnTo>
                    <a:pt x="703" y="1051"/>
                  </a:lnTo>
                  <a:lnTo>
                    <a:pt x="624" y="996"/>
                  </a:lnTo>
                  <a:lnTo>
                    <a:pt x="619" y="941"/>
                  </a:lnTo>
                  <a:lnTo>
                    <a:pt x="612" y="923"/>
                  </a:lnTo>
                  <a:lnTo>
                    <a:pt x="599" y="903"/>
                  </a:lnTo>
                  <a:lnTo>
                    <a:pt x="581" y="874"/>
                  </a:lnTo>
                  <a:lnTo>
                    <a:pt x="499" y="769"/>
                  </a:lnTo>
                  <a:lnTo>
                    <a:pt x="499" y="807"/>
                  </a:lnTo>
                  <a:lnTo>
                    <a:pt x="551" y="880"/>
                  </a:lnTo>
                  <a:lnTo>
                    <a:pt x="572" y="937"/>
                  </a:lnTo>
                  <a:lnTo>
                    <a:pt x="540" y="925"/>
                  </a:lnTo>
                  <a:lnTo>
                    <a:pt x="531" y="888"/>
                  </a:lnTo>
                  <a:lnTo>
                    <a:pt x="492" y="868"/>
                  </a:lnTo>
                  <a:lnTo>
                    <a:pt x="517" y="858"/>
                  </a:lnTo>
                  <a:lnTo>
                    <a:pt x="460" y="815"/>
                  </a:lnTo>
                  <a:lnTo>
                    <a:pt x="483" y="791"/>
                  </a:lnTo>
                  <a:lnTo>
                    <a:pt x="465" y="748"/>
                  </a:lnTo>
                  <a:lnTo>
                    <a:pt x="399" y="657"/>
                  </a:lnTo>
                  <a:lnTo>
                    <a:pt x="390" y="606"/>
                  </a:lnTo>
                  <a:lnTo>
                    <a:pt x="393" y="559"/>
                  </a:lnTo>
                  <a:lnTo>
                    <a:pt x="411" y="520"/>
                  </a:lnTo>
                  <a:lnTo>
                    <a:pt x="411" y="476"/>
                  </a:lnTo>
                  <a:lnTo>
                    <a:pt x="399" y="447"/>
                  </a:lnTo>
                  <a:lnTo>
                    <a:pt x="435" y="439"/>
                  </a:lnTo>
                  <a:lnTo>
                    <a:pt x="390" y="388"/>
                  </a:lnTo>
                  <a:lnTo>
                    <a:pt x="393" y="364"/>
                  </a:lnTo>
                  <a:lnTo>
                    <a:pt x="374" y="329"/>
                  </a:lnTo>
                  <a:lnTo>
                    <a:pt x="381" y="309"/>
                  </a:lnTo>
                  <a:lnTo>
                    <a:pt x="367" y="299"/>
                  </a:lnTo>
                  <a:lnTo>
                    <a:pt x="367" y="279"/>
                  </a:lnTo>
                  <a:lnTo>
                    <a:pt x="351" y="258"/>
                  </a:lnTo>
                  <a:lnTo>
                    <a:pt x="367" y="244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304" y="218"/>
                  </a:lnTo>
                  <a:lnTo>
                    <a:pt x="274" y="207"/>
                  </a:lnTo>
                  <a:lnTo>
                    <a:pt x="238" y="207"/>
                  </a:lnTo>
                  <a:lnTo>
                    <a:pt x="213" y="236"/>
                  </a:lnTo>
                  <a:lnTo>
                    <a:pt x="200" y="232"/>
                  </a:lnTo>
                  <a:lnTo>
                    <a:pt x="220" y="191"/>
                  </a:lnTo>
                  <a:lnTo>
                    <a:pt x="200" y="199"/>
                  </a:lnTo>
                  <a:lnTo>
                    <a:pt x="163" y="236"/>
                  </a:lnTo>
                  <a:lnTo>
                    <a:pt x="122" y="272"/>
                  </a:lnTo>
                  <a:lnTo>
                    <a:pt x="86" y="285"/>
                  </a:lnTo>
                  <a:lnTo>
                    <a:pt x="21" y="315"/>
                  </a:lnTo>
                  <a:lnTo>
                    <a:pt x="0" y="315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3" name="Freeform 38"/>
            <p:cNvSpPr>
              <a:spLocks noChangeAspect="1"/>
            </p:cNvSpPr>
            <p:nvPr userDrawn="1"/>
          </p:nvSpPr>
          <p:spPr bwMode="auto">
            <a:xfrm>
              <a:off x="1035" y="742"/>
              <a:ext cx="423" cy="309"/>
            </a:xfrm>
            <a:custGeom>
              <a:avLst/>
              <a:gdLst>
                <a:gd name="T0" fmla="*/ 0 w 423"/>
                <a:gd name="T1" fmla="*/ 60 h 309"/>
                <a:gd name="T2" fmla="*/ 9 w 423"/>
                <a:gd name="T3" fmla="*/ 39 h 309"/>
                <a:gd name="T4" fmla="*/ 9 w 423"/>
                <a:gd name="T5" fmla="*/ 21 h 309"/>
                <a:gd name="T6" fmla="*/ 21 w 423"/>
                <a:gd name="T7" fmla="*/ 0 h 309"/>
                <a:gd name="T8" fmla="*/ 98 w 423"/>
                <a:gd name="T9" fmla="*/ 12 h 309"/>
                <a:gd name="T10" fmla="*/ 228 w 423"/>
                <a:gd name="T11" fmla="*/ 39 h 309"/>
                <a:gd name="T12" fmla="*/ 282 w 423"/>
                <a:gd name="T13" fmla="*/ 62 h 309"/>
                <a:gd name="T14" fmla="*/ 349 w 423"/>
                <a:gd name="T15" fmla="*/ 84 h 309"/>
                <a:gd name="T16" fmla="*/ 385 w 423"/>
                <a:gd name="T17" fmla="*/ 123 h 309"/>
                <a:gd name="T18" fmla="*/ 422 w 423"/>
                <a:gd name="T19" fmla="*/ 146 h 309"/>
                <a:gd name="T20" fmla="*/ 406 w 423"/>
                <a:gd name="T21" fmla="*/ 160 h 309"/>
                <a:gd name="T22" fmla="*/ 406 w 423"/>
                <a:gd name="T23" fmla="*/ 179 h 309"/>
                <a:gd name="T24" fmla="*/ 392 w 423"/>
                <a:gd name="T25" fmla="*/ 181 h 309"/>
                <a:gd name="T26" fmla="*/ 382 w 423"/>
                <a:gd name="T27" fmla="*/ 201 h 309"/>
                <a:gd name="T28" fmla="*/ 392 w 423"/>
                <a:gd name="T29" fmla="*/ 216 h 309"/>
                <a:gd name="T30" fmla="*/ 392 w 423"/>
                <a:gd name="T31" fmla="*/ 228 h 309"/>
                <a:gd name="T32" fmla="*/ 378 w 423"/>
                <a:gd name="T33" fmla="*/ 250 h 309"/>
                <a:gd name="T34" fmla="*/ 380 w 423"/>
                <a:gd name="T35" fmla="*/ 263 h 309"/>
                <a:gd name="T36" fmla="*/ 405 w 423"/>
                <a:gd name="T37" fmla="*/ 285 h 309"/>
                <a:gd name="T38" fmla="*/ 405 w 423"/>
                <a:gd name="T39" fmla="*/ 298 h 309"/>
                <a:gd name="T40" fmla="*/ 399 w 423"/>
                <a:gd name="T41" fmla="*/ 306 h 309"/>
                <a:gd name="T42" fmla="*/ 373 w 423"/>
                <a:gd name="T43" fmla="*/ 308 h 309"/>
                <a:gd name="T44" fmla="*/ 359 w 423"/>
                <a:gd name="T45" fmla="*/ 300 h 309"/>
                <a:gd name="T46" fmla="*/ 340 w 423"/>
                <a:gd name="T47" fmla="*/ 281 h 309"/>
                <a:gd name="T48" fmla="*/ 333 w 423"/>
                <a:gd name="T49" fmla="*/ 281 h 309"/>
                <a:gd name="T50" fmla="*/ 323 w 423"/>
                <a:gd name="T51" fmla="*/ 267 h 309"/>
                <a:gd name="T52" fmla="*/ 310 w 423"/>
                <a:gd name="T53" fmla="*/ 246 h 309"/>
                <a:gd name="T54" fmla="*/ 302 w 423"/>
                <a:gd name="T55" fmla="*/ 236 h 309"/>
                <a:gd name="T56" fmla="*/ 277 w 423"/>
                <a:gd name="T57" fmla="*/ 224 h 309"/>
                <a:gd name="T58" fmla="*/ 255 w 423"/>
                <a:gd name="T59" fmla="*/ 214 h 309"/>
                <a:gd name="T60" fmla="*/ 223 w 423"/>
                <a:gd name="T61" fmla="*/ 193 h 309"/>
                <a:gd name="T62" fmla="*/ 213 w 423"/>
                <a:gd name="T63" fmla="*/ 173 h 309"/>
                <a:gd name="T64" fmla="*/ 214 w 423"/>
                <a:gd name="T65" fmla="*/ 162 h 309"/>
                <a:gd name="T66" fmla="*/ 227 w 423"/>
                <a:gd name="T67" fmla="*/ 152 h 309"/>
                <a:gd name="T68" fmla="*/ 216 w 423"/>
                <a:gd name="T69" fmla="*/ 135 h 309"/>
                <a:gd name="T70" fmla="*/ 204 w 423"/>
                <a:gd name="T71" fmla="*/ 146 h 309"/>
                <a:gd name="T72" fmla="*/ 185 w 423"/>
                <a:gd name="T73" fmla="*/ 123 h 309"/>
                <a:gd name="T74" fmla="*/ 181 w 423"/>
                <a:gd name="T75" fmla="*/ 135 h 309"/>
                <a:gd name="T76" fmla="*/ 166 w 423"/>
                <a:gd name="T77" fmla="*/ 135 h 309"/>
                <a:gd name="T78" fmla="*/ 160 w 423"/>
                <a:gd name="T79" fmla="*/ 127 h 309"/>
                <a:gd name="T80" fmla="*/ 160 w 423"/>
                <a:gd name="T81" fmla="*/ 113 h 309"/>
                <a:gd name="T82" fmla="*/ 153 w 423"/>
                <a:gd name="T83" fmla="*/ 103 h 309"/>
                <a:gd name="T84" fmla="*/ 141 w 423"/>
                <a:gd name="T85" fmla="*/ 105 h 309"/>
                <a:gd name="T86" fmla="*/ 127 w 423"/>
                <a:gd name="T87" fmla="*/ 82 h 309"/>
                <a:gd name="T88" fmla="*/ 119 w 423"/>
                <a:gd name="T89" fmla="*/ 78 h 309"/>
                <a:gd name="T90" fmla="*/ 96 w 423"/>
                <a:gd name="T91" fmla="*/ 68 h 309"/>
                <a:gd name="T92" fmla="*/ 63 w 423"/>
                <a:gd name="T93" fmla="*/ 74 h 309"/>
                <a:gd name="T94" fmla="*/ 28 w 423"/>
                <a:gd name="T95" fmla="*/ 68 h 309"/>
                <a:gd name="T96" fmla="*/ 0 w 423"/>
                <a:gd name="T97" fmla="*/ 60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3" h="309">
                  <a:moveTo>
                    <a:pt x="0" y="60"/>
                  </a:moveTo>
                  <a:lnTo>
                    <a:pt x="9" y="39"/>
                  </a:lnTo>
                  <a:lnTo>
                    <a:pt x="9" y="21"/>
                  </a:lnTo>
                  <a:lnTo>
                    <a:pt x="21" y="0"/>
                  </a:lnTo>
                  <a:lnTo>
                    <a:pt x="98" y="12"/>
                  </a:lnTo>
                  <a:lnTo>
                    <a:pt x="228" y="39"/>
                  </a:lnTo>
                  <a:lnTo>
                    <a:pt x="282" y="62"/>
                  </a:lnTo>
                  <a:lnTo>
                    <a:pt x="349" y="84"/>
                  </a:lnTo>
                  <a:lnTo>
                    <a:pt x="385" y="123"/>
                  </a:lnTo>
                  <a:lnTo>
                    <a:pt x="422" y="146"/>
                  </a:lnTo>
                  <a:lnTo>
                    <a:pt x="406" y="160"/>
                  </a:lnTo>
                  <a:lnTo>
                    <a:pt x="406" y="179"/>
                  </a:lnTo>
                  <a:lnTo>
                    <a:pt x="392" y="181"/>
                  </a:lnTo>
                  <a:lnTo>
                    <a:pt x="382" y="201"/>
                  </a:lnTo>
                  <a:lnTo>
                    <a:pt x="392" y="216"/>
                  </a:lnTo>
                  <a:lnTo>
                    <a:pt x="392" y="228"/>
                  </a:lnTo>
                  <a:lnTo>
                    <a:pt x="378" y="250"/>
                  </a:lnTo>
                  <a:lnTo>
                    <a:pt x="380" y="263"/>
                  </a:lnTo>
                  <a:lnTo>
                    <a:pt x="405" y="285"/>
                  </a:lnTo>
                  <a:lnTo>
                    <a:pt x="405" y="298"/>
                  </a:lnTo>
                  <a:lnTo>
                    <a:pt x="399" y="306"/>
                  </a:lnTo>
                  <a:lnTo>
                    <a:pt x="373" y="308"/>
                  </a:lnTo>
                  <a:lnTo>
                    <a:pt x="359" y="300"/>
                  </a:lnTo>
                  <a:lnTo>
                    <a:pt x="340" y="281"/>
                  </a:lnTo>
                  <a:lnTo>
                    <a:pt x="333" y="281"/>
                  </a:lnTo>
                  <a:lnTo>
                    <a:pt x="323" y="267"/>
                  </a:lnTo>
                  <a:lnTo>
                    <a:pt x="310" y="246"/>
                  </a:lnTo>
                  <a:lnTo>
                    <a:pt x="302" y="236"/>
                  </a:lnTo>
                  <a:lnTo>
                    <a:pt x="277" y="224"/>
                  </a:lnTo>
                  <a:lnTo>
                    <a:pt x="255" y="214"/>
                  </a:lnTo>
                  <a:lnTo>
                    <a:pt x="223" y="193"/>
                  </a:lnTo>
                  <a:lnTo>
                    <a:pt x="213" y="173"/>
                  </a:lnTo>
                  <a:lnTo>
                    <a:pt x="214" y="162"/>
                  </a:lnTo>
                  <a:lnTo>
                    <a:pt x="227" y="152"/>
                  </a:lnTo>
                  <a:lnTo>
                    <a:pt x="216" y="135"/>
                  </a:lnTo>
                  <a:lnTo>
                    <a:pt x="204" y="146"/>
                  </a:lnTo>
                  <a:lnTo>
                    <a:pt x="185" y="123"/>
                  </a:lnTo>
                  <a:lnTo>
                    <a:pt x="181" y="135"/>
                  </a:lnTo>
                  <a:lnTo>
                    <a:pt x="166" y="135"/>
                  </a:lnTo>
                  <a:lnTo>
                    <a:pt x="160" y="127"/>
                  </a:lnTo>
                  <a:lnTo>
                    <a:pt x="160" y="113"/>
                  </a:lnTo>
                  <a:lnTo>
                    <a:pt x="153" y="103"/>
                  </a:lnTo>
                  <a:lnTo>
                    <a:pt x="141" y="105"/>
                  </a:lnTo>
                  <a:lnTo>
                    <a:pt x="127" y="82"/>
                  </a:lnTo>
                  <a:lnTo>
                    <a:pt x="119" y="78"/>
                  </a:lnTo>
                  <a:lnTo>
                    <a:pt x="96" y="68"/>
                  </a:lnTo>
                  <a:lnTo>
                    <a:pt x="63" y="74"/>
                  </a:lnTo>
                  <a:lnTo>
                    <a:pt x="28" y="68"/>
                  </a:lnTo>
                  <a:lnTo>
                    <a:pt x="0" y="60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4" name="Freeform 39"/>
            <p:cNvSpPr>
              <a:spLocks noChangeAspect="1"/>
            </p:cNvSpPr>
            <p:nvPr userDrawn="1"/>
          </p:nvSpPr>
          <p:spPr bwMode="auto">
            <a:xfrm>
              <a:off x="945" y="856"/>
              <a:ext cx="265" cy="154"/>
            </a:xfrm>
            <a:custGeom>
              <a:avLst/>
              <a:gdLst>
                <a:gd name="T0" fmla="*/ 7 w 265"/>
                <a:gd name="T1" fmla="*/ 0 h 154"/>
                <a:gd name="T2" fmla="*/ 0 w 265"/>
                <a:gd name="T3" fmla="*/ 9 h 154"/>
                <a:gd name="T4" fmla="*/ 0 w 265"/>
                <a:gd name="T5" fmla="*/ 25 h 154"/>
                <a:gd name="T6" fmla="*/ 17 w 265"/>
                <a:gd name="T7" fmla="*/ 42 h 154"/>
                <a:gd name="T8" fmla="*/ 26 w 265"/>
                <a:gd name="T9" fmla="*/ 38 h 154"/>
                <a:gd name="T10" fmla="*/ 34 w 265"/>
                <a:gd name="T11" fmla="*/ 43 h 154"/>
                <a:gd name="T12" fmla="*/ 46 w 265"/>
                <a:gd name="T13" fmla="*/ 47 h 154"/>
                <a:gd name="T14" fmla="*/ 50 w 265"/>
                <a:gd name="T15" fmla="*/ 36 h 154"/>
                <a:gd name="T16" fmla="*/ 79 w 265"/>
                <a:gd name="T17" fmla="*/ 38 h 154"/>
                <a:gd name="T18" fmla="*/ 81 w 265"/>
                <a:gd name="T19" fmla="*/ 47 h 154"/>
                <a:gd name="T20" fmla="*/ 93 w 265"/>
                <a:gd name="T21" fmla="*/ 51 h 154"/>
                <a:gd name="T22" fmla="*/ 115 w 265"/>
                <a:gd name="T23" fmla="*/ 49 h 154"/>
                <a:gd name="T24" fmla="*/ 122 w 265"/>
                <a:gd name="T25" fmla="*/ 57 h 154"/>
                <a:gd name="T26" fmla="*/ 130 w 265"/>
                <a:gd name="T27" fmla="*/ 59 h 154"/>
                <a:gd name="T28" fmla="*/ 141 w 265"/>
                <a:gd name="T29" fmla="*/ 76 h 154"/>
                <a:gd name="T30" fmla="*/ 141 w 265"/>
                <a:gd name="T31" fmla="*/ 91 h 154"/>
                <a:gd name="T32" fmla="*/ 134 w 265"/>
                <a:gd name="T33" fmla="*/ 93 h 154"/>
                <a:gd name="T34" fmla="*/ 135 w 265"/>
                <a:gd name="T35" fmla="*/ 102 h 154"/>
                <a:gd name="T36" fmla="*/ 127 w 265"/>
                <a:gd name="T37" fmla="*/ 111 h 154"/>
                <a:gd name="T38" fmla="*/ 127 w 265"/>
                <a:gd name="T39" fmla="*/ 127 h 154"/>
                <a:gd name="T40" fmla="*/ 142 w 265"/>
                <a:gd name="T41" fmla="*/ 127 h 154"/>
                <a:gd name="T42" fmla="*/ 153 w 265"/>
                <a:gd name="T43" fmla="*/ 123 h 154"/>
                <a:gd name="T44" fmla="*/ 158 w 265"/>
                <a:gd name="T45" fmla="*/ 115 h 154"/>
                <a:gd name="T46" fmla="*/ 161 w 265"/>
                <a:gd name="T47" fmla="*/ 123 h 154"/>
                <a:gd name="T48" fmla="*/ 171 w 265"/>
                <a:gd name="T49" fmla="*/ 117 h 154"/>
                <a:gd name="T50" fmla="*/ 192 w 265"/>
                <a:gd name="T51" fmla="*/ 127 h 154"/>
                <a:gd name="T52" fmla="*/ 204 w 265"/>
                <a:gd name="T53" fmla="*/ 140 h 154"/>
                <a:gd name="T54" fmla="*/ 209 w 265"/>
                <a:gd name="T55" fmla="*/ 140 h 154"/>
                <a:gd name="T56" fmla="*/ 209 w 265"/>
                <a:gd name="T57" fmla="*/ 149 h 154"/>
                <a:gd name="T58" fmla="*/ 223 w 265"/>
                <a:gd name="T59" fmla="*/ 153 h 154"/>
                <a:gd name="T60" fmla="*/ 240 w 265"/>
                <a:gd name="T61" fmla="*/ 153 h 154"/>
                <a:gd name="T62" fmla="*/ 228 w 265"/>
                <a:gd name="T63" fmla="*/ 145 h 154"/>
                <a:gd name="T64" fmla="*/ 233 w 265"/>
                <a:gd name="T65" fmla="*/ 138 h 154"/>
                <a:gd name="T66" fmla="*/ 245 w 265"/>
                <a:gd name="T67" fmla="*/ 145 h 154"/>
                <a:gd name="T68" fmla="*/ 257 w 265"/>
                <a:gd name="T69" fmla="*/ 145 h 154"/>
                <a:gd name="T70" fmla="*/ 259 w 265"/>
                <a:gd name="T71" fmla="*/ 136 h 154"/>
                <a:gd name="T72" fmla="*/ 247 w 265"/>
                <a:gd name="T73" fmla="*/ 127 h 154"/>
                <a:gd name="T74" fmla="*/ 238 w 265"/>
                <a:gd name="T75" fmla="*/ 127 h 154"/>
                <a:gd name="T76" fmla="*/ 223 w 265"/>
                <a:gd name="T77" fmla="*/ 111 h 154"/>
                <a:gd name="T78" fmla="*/ 238 w 265"/>
                <a:gd name="T79" fmla="*/ 111 h 154"/>
                <a:gd name="T80" fmla="*/ 247 w 265"/>
                <a:gd name="T81" fmla="*/ 123 h 154"/>
                <a:gd name="T82" fmla="*/ 264 w 265"/>
                <a:gd name="T83" fmla="*/ 123 h 154"/>
                <a:gd name="T84" fmla="*/ 259 w 265"/>
                <a:gd name="T85" fmla="*/ 110 h 154"/>
                <a:gd name="T86" fmla="*/ 245 w 265"/>
                <a:gd name="T87" fmla="*/ 96 h 154"/>
                <a:gd name="T88" fmla="*/ 233 w 265"/>
                <a:gd name="T89" fmla="*/ 93 h 154"/>
                <a:gd name="T90" fmla="*/ 216 w 265"/>
                <a:gd name="T91" fmla="*/ 81 h 154"/>
                <a:gd name="T92" fmla="*/ 197 w 265"/>
                <a:gd name="T93" fmla="*/ 77 h 154"/>
                <a:gd name="T94" fmla="*/ 178 w 265"/>
                <a:gd name="T95" fmla="*/ 70 h 154"/>
                <a:gd name="T96" fmla="*/ 166 w 265"/>
                <a:gd name="T97" fmla="*/ 51 h 154"/>
                <a:gd name="T98" fmla="*/ 158 w 265"/>
                <a:gd name="T99" fmla="*/ 25 h 154"/>
                <a:gd name="T100" fmla="*/ 142 w 265"/>
                <a:gd name="T101" fmla="*/ 25 h 154"/>
                <a:gd name="T102" fmla="*/ 141 w 265"/>
                <a:gd name="T103" fmla="*/ 21 h 154"/>
                <a:gd name="T104" fmla="*/ 130 w 265"/>
                <a:gd name="T105" fmla="*/ 23 h 154"/>
                <a:gd name="T106" fmla="*/ 118 w 265"/>
                <a:gd name="T107" fmla="*/ 13 h 154"/>
                <a:gd name="T108" fmla="*/ 98 w 265"/>
                <a:gd name="T109" fmla="*/ 8 h 154"/>
                <a:gd name="T110" fmla="*/ 87 w 265"/>
                <a:gd name="T111" fmla="*/ 13 h 154"/>
                <a:gd name="T112" fmla="*/ 67 w 265"/>
                <a:gd name="T113" fmla="*/ 8 h 154"/>
                <a:gd name="T114" fmla="*/ 53 w 265"/>
                <a:gd name="T115" fmla="*/ 8 h 154"/>
                <a:gd name="T116" fmla="*/ 50 w 265"/>
                <a:gd name="T117" fmla="*/ 2 h 154"/>
                <a:gd name="T118" fmla="*/ 41 w 265"/>
                <a:gd name="T119" fmla="*/ 0 h 154"/>
                <a:gd name="T120" fmla="*/ 34 w 265"/>
                <a:gd name="T121" fmla="*/ 2 h 154"/>
                <a:gd name="T122" fmla="*/ 7 w 265"/>
                <a:gd name="T123" fmla="*/ 0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5" h="154">
                  <a:moveTo>
                    <a:pt x="7" y="0"/>
                  </a:moveTo>
                  <a:lnTo>
                    <a:pt x="0" y="9"/>
                  </a:lnTo>
                  <a:lnTo>
                    <a:pt x="0" y="25"/>
                  </a:lnTo>
                  <a:lnTo>
                    <a:pt x="17" y="42"/>
                  </a:lnTo>
                  <a:lnTo>
                    <a:pt x="26" y="38"/>
                  </a:lnTo>
                  <a:lnTo>
                    <a:pt x="34" y="43"/>
                  </a:lnTo>
                  <a:lnTo>
                    <a:pt x="46" y="47"/>
                  </a:lnTo>
                  <a:lnTo>
                    <a:pt x="50" y="36"/>
                  </a:lnTo>
                  <a:lnTo>
                    <a:pt x="79" y="38"/>
                  </a:lnTo>
                  <a:lnTo>
                    <a:pt x="81" y="47"/>
                  </a:lnTo>
                  <a:lnTo>
                    <a:pt x="93" y="51"/>
                  </a:lnTo>
                  <a:lnTo>
                    <a:pt x="115" y="49"/>
                  </a:lnTo>
                  <a:lnTo>
                    <a:pt x="122" y="57"/>
                  </a:lnTo>
                  <a:lnTo>
                    <a:pt x="130" y="59"/>
                  </a:lnTo>
                  <a:lnTo>
                    <a:pt x="141" y="76"/>
                  </a:lnTo>
                  <a:lnTo>
                    <a:pt x="141" y="91"/>
                  </a:lnTo>
                  <a:lnTo>
                    <a:pt x="134" y="93"/>
                  </a:lnTo>
                  <a:lnTo>
                    <a:pt x="135" y="102"/>
                  </a:lnTo>
                  <a:lnTo>
                    <a:pt x="127" y="111"/>
                  </a:lnTo>
                  <a:lnTo>
                    <a:pt x="127" y="127"/>
                  </a:lnTo>
                  <a:lnTo>
                    <a:pt x="142" y="127"/>
                  </a:lnTo>
                  <a:lnTo>
                    <a:pt x="153" y="123"/>
                  </a:lnTo>
                  <a:lnTo>
                    <a:pt x="158" y="115"/>
                  </a:lnTo>
                  <a:lnTo>
                    <a:pt x="161" y="123"/>
                  </a:lnTo>
                  <a:lnTo>
                    <a:pt x="171" y="117"/>
                  </a:lnTo>
                  <a:lnTo>
                    <a:pt x="192" y="127"/>
                  </a:lnTo>
                  <a:lnTo>
                    <a:pt x="204" y="140"/>
                  </a:lnTo>
                  <a:lnTo>
                    <a:pt x="209" y="140"/>
                  </a:lnTo>
                  <a:lnTo>
                    <a:pt x="209" y="149"/>
                  </a:lnTo>
                  <a:lnTo>
                    <a:pt x="223" y="153"/>
                  </a:lnTo>
                  <a:lnTo>
                    <a:pt x="240" y="153"/>
                  </a:lnTo>
                  <a:lnTo>
                    <a:pt x="228" y="145"/>
                  </a:lnTo>
                  <a:lnTo>
                    <a:pt x="233" y="138"/>
                  </a:lnTo>
                  <a:lnTo>
                    <a:pt x="245" y="145"/>
                  </a:lnTo>
                  <a:lnTo>
                    <a:pt x="257" y="145"/>
                  </a:lnTo>
                  <a:lnTo>
                    <a:pt x="259" y="136"/>
                  </a:lnTo>
                  <a:lnTo>
                    <a:pt x="247" y="127"/>
                  </a:lnTo>
                  <a:lnTo>
                    <a:pt x="238" y="127"/>
                  </a:lnTo>
                  <a:lnTo>
                    <a:pt x="223" y="111"/>
                  </a:lnTo>
                  <a:lnTo>
                    <a:pt x="238" y="111"/>
                  </a:lnTo>
                  <a:lnTo>
                    <a:pt x="247" y="123"/>
                  </a:lnTo>
                  <a:lnTo>
                    <a:pt x="264" y="123"/>
                  </a:lnTo>
                  <a:lnTo>
                    <a:pt x="259" y="110"/>
                  </a:lnTo>
                  <a:lnTo>
                    <a:pt x="245" y="96"/>
                  </a:lnTo>
                  <a:lnTo>
                    <a:pt x="233" y="93"/>
                  </a:lnTo>
                  <a:lnTo>
                    <a:pt x="216" y="81"/>
                  </a:lnTo>
                  <a:lnTo>
                    <a:pt x="197" y="77"/>
                  </a:lnTo>
                  <a:lnTo>
                    <a:pt x="178" y="70"/>
                  </a:lnTo>
                  <a:lnTo>
                    <a:pt x="166" y="51"/>
                  </a:lnTo>
                  <a:lnTo>
                    <a:pt x="158" y="25"/>
                  </a:lnTo>
                  <a:lnTo>
                    <a:pt x="142" y="25"/>
                  </a:lnTo>
                  <a:lnTo>
                    <a:pt x="141" y="21"/>
                  </a:lnTo>
                  <a:lnTo>
                    <a:pt x="130" y="23"/>
                  </a:lnTo>
                  <a:lnTo>
                    <a:pt x="118" y="13"/>
                  </a:lnTo>
                  <a:lnTo>
                    <a:pt x="98" y="8"/>
                  </a:lnTo>
                  <a:lnTo>
                    <a:pt x="87" y="13"/>
                  </a:lnTo>
                  <a:lnTo>
                    <a:pt x="67" y="8"/>
                  </a:lnTo>
                  <a:lnTo>
                    <a:pt x="53" y="8"/>
                  </a:lnTo>
                  <a:lnTo>
                    <a:pt x="50" y="2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7" y="0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5" name="Freeform 40"/>
            <p:cNvSpPr>
              <a:spLocks noChangeAspect="1"/>
            </p:cNvSpPr>
            <p:nvPr userDrawn="1"/>
          </p:nvSpPr>
          <p:spPr bwMode="auto">
            <a:xfrm>
              <a:off x="1102" y="1797"/>
              <a:ext cx="187" cy="56"/>
            </a:xfrm>
            <a:custGeom>
              <a:avLst/>
              <a:gdLst>
                <a:gd name="T0" fmla="*/ 0 w 187"/>
                <a:gd name="T1" fmla="*/ 28 h 56"/>
                <a:gd name="T2" fmla="*/ 18 w 187"/>
                <a:gd name="T3" fmla="*/ 9 h 56"/>
                <a:gd name="T4" fmla="*/ 25 w 187"/>
                <a:gd name="T5" fmla="*/ 9 h 56"/>
                <a:gd name="T6" fmla="*/ 37 w 187"/>
                <a:gd name="T7" fmla="*/ 2 h 56"/>
                <a:gd name="T8" fmla="*/ 52 w 187"/>
                <a:gd name="T9" fmla="*/ 2 h 56"/>
                <a:gd name="T10" fmla="*/ 55 w 187"/>
                <a:gd name="T11" fmla="*/ 0 h 56"/>
                <a:gd name="T12" fmla="*/ 60 w 187"/>
                <a:gd name="T13" fmla="*/ 0 h 56"/>
                <a:gd name="T14" fmla="*/ 79 w 187"/>
                <a:gd name="T15" fmla="*/ 9 h 56"/>
                <a:gd name="T16" fmla="*/ 85 w 187"/>
                <a:gd name="T17" fmla="*/ 16 h 56"/>
                <a:gd name="T18" fmla="*/ 90 w 187"/>
                <a:gd name="T19" fmla="*/ 11 h 56"/>
                <a:gd name="T20" fmla="*/ 102 w 187"/>
                <a:gd name="T21" fmla="*/ 20 h 56"/>
                <a:gd name="T22" fmla="*/ 112 w 187"/>
                <a:gd name="T23" fmla="*/ 20 h 56"/>
                <a:gd name="T24" fmla="*/ 122 w 187"/>
                <a:gd name="T25" fmla="*/ 27 h 56"/>
                <a:gd name="T26" fmla="*/ 132 w 187"/>
                <a:gd name="T27" fmla="*/ 28 h 56"/>
                <a:gd name="T28" fmla="*/ 132 w 187"/>
                <a:gd name="T29" fmla="*/ 38 h 56"/>
                <a:gd name="T30" fmla="*/ 156 w 187"/>
                <a:gd name="T31" fmla="*/ 38 h 56"/>
                <a:gd name="T32" fmla="*/ 163 w 187"/>
                <a:gd name="T33" fmla="*/ 44 h 56"/>
                <a:gd name="T34" fmla="*/ 176 w 187"/>
                <a:gd name="T35" fmla="*/ 44 h 56"/>
                <a:gd name="T36" fmla="*/ 186 w 187"/>
                <a:gd name="T37" fmla="*/ 55 h 56"/>
                <a:gd name="T38" fmla="*/ 181 w 187"/>
                <a:gd name="T39" fmla="*/ 55 h 56"/>
                <a:gd name="T40" fmla="*/ 176 w 187"/>
                <a:gd name="T41" fmla="*/ 52 h 56"/>
                <a:gd name="T42" fmla="*/ 174 w 187"/>
                <a:gd name="T43" fmla="*/ 50 h 56"/>
                <a:gd name="T44" fmla="*/ 163 w 187"/>
                <a:gd name="T45" fmla="*/ 52 h 56"/>
                <a:gd name="T46" fmla="*/ 156 w 187"/>
                <a:gd name="T47" fmla="*/ 55 h 56"/>
                <a:gd name="T48" fmla="*/ 149 w 187"/>
                <a:gd name="T49" fmla="*/ 55 h 56"/>
                <a:gd name="T50" fmla="*/ 131 w 187"/>
                <a:gd name="T51" fmla="*/ 55 h 56"/>
                <a:gd name="T52" fmla="*/ 122 w 187"/>
                <a:gd name="T53" fmla="*/ 55 h 56"/>
                <a:gd name="T54" fmla="*/ 122 w 187"/>
                <a:gd name="T55" fmla="*/ 50 h 56"/>
                <a:gd name="T56" fmla="*/ 102 w 187"/>
                <a:gd name="T57" fmla="*/ 38 h 56"/>
                <a:gd name="T58" fmla="*/ 102 w 187"/>
                <a:gd name="T59" fmla="*/ 28 h 56"/>
                <a:gd name="T60" fmla="*/ 85 w 187"/>
                <a:gd name="T61" fmla="*/ 28 h 56"/>
                <a:gd name="T62" fmla="*/ 77 w 187"/>
                <a:gd name="T63" fmla="*/ 27 h 56"/>
                <a:gd name="T64" fmla="*/ 72 w 187"/>
                <a:gd name="T65" fmla="*/ 28 h 56"/>
                <a:gd name="T66" fmla="*/ 67 w 187"/>
                <a:gd name="T67" fmla="*/ 24 h 56"/>
                <a:gd name="T68" fmla="*/ 60 w 187"/>
                <a:gd name="T69" fmla="*/ 24 h 56"/>
                <a:gd name="T70" fmla="*/ 60 w 187"/>
                <a:gd name="T71" fmla="*/ 13 h 56"/>
                <a:gd name="T72" fmla="*/ 55 w 187"/>
                <a:gd name="T73" fmla="*/ 9 h 56"/>
                <a:gd name="T74" fmla="*/ 40 w 187"/>
                <a:gd name="T75" fmla="*/ 11 h 56"/>
                <a:gd name="T76" fmla="*/ 28 w 187"/>
                <a:gd name="T77" fmla="*/ 24 h 56"/>
                <a:gd name="T78" fmla="*/ 17 w 187"/>
                <a:gd name="T79" fmla="*/ 27 h 56"/>
                <a:gd name="T80" fmla="*/ 0 w 187"/>
                <a:gd name="T81" fmla="*/ 28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7" h="56">
                  <a:moveTo>
                    <a:pt x="0" y="28"/>
                  </a:moveTo>
                  <a:lnTo>
                    <a:pt x="18" y="9"/>
                  </a:lnTo>
                  <a:lnTo>
                    <a:pt x="25" y="9"/>
                  </a:lnTo>
                  <a:lnTo>
                    <a:pt x="37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9" y="9"/>
                  </a:lnTo>
                  <a:lnTo>
                    <a:pt x="85" y="16"/>
                  </a:lnTo>
                  <a:lnTo>
                    <a:pt x="90" y="11"/>
                  </a:lnTo>
                  <a:lnTo>
                    <a:pt x="102" y="20"/>
                  </a:lnTo>
                  <a:lnTo>
                    <a:pt x="112" y="20"/>
                  </a:lnTo>
                  <a:lnTo>
                    <a:pt x="122" y="27"/>
                  </a:lnTo>
                  <a:lnTo>
                    <a:pt x="132" y="28"/>
                  </a:lnTo>
                  <a:lnTo>
                    <a:pt x="132" y="38"/>
                  </a:lnTo>
                  <a:lnTo>
                    <a:pt x="156" y="38"/>
                  </a:lnTo>
                  <a:lnTo>
                    <a:pt x="163" y="44"/>
                  </a:lnTo>
                  <a:lnTo>
                    <a:pt x="176" y="44"/>
                  </a:lnTo>
                  <a:lnTo>
                    <a:pt x="186" y="55"/>
                  </a:lnTo>
                  <a:lnTo>
                    <a:pt x="181" y="55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63" y="52"/>
                  </a:lnTo>
                  <a:lnTo>
                    <a:pt x="156" y="55"/>
                  </a:lnTo>
                  <a:lnTo>
                    <a:pt x="149" y="55"/>
                  </a:lnTo>
                  <a:lnTo>
                    <a:pt x="131" y="55"/>
                  </a:lnTo>
                  <a:lnTo>
                    <a:pt x="122" y="55"/>
                  </a:lnTo>
                  <a:lnTo>
                    <a:pt x="122" y="50"/>
                  </a:lnTo>
                  <a:lnTo>
                    <a:pt x="102" y="38"/>
                  </a:lnTo>
                  <a:lnTo>
                    <a:pt x="102" y="28"/>
                  </a:lnTo>
                  <a:lnTo>
                    <a:pt x="85" y="28"/>
                  </a:lnTo>
                  <a:lnTo>
                    <a:pt x="77" y="27"/>
                  </a:lnTo>
                  <a:lnTo>
                    <a:pt x="72" y="2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60" y="13"/>
                  </a:lnTo>
                  <a:lnTo>
                    <a:pt x="55" y="9"/>
                  </a:lnTo>
                  <a:lnTo>
                    <a:pt x="40" y="11"/>
                  </a:lnTo>
                  <a:lnTo>
                    <a:pt x="28" y="24"/>
                  </a:lnTo>
                  <a:lnTo>
                    <a:pt x="17" y="27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6" name="Freeform 41"/>
            <p:cNvSpPr>
              <a:spLocks noChangeAspect="1"/>
            </p:cNvSpPr>
            <p:nvPr userDrawn="1"/>
          </p:nvSpPr>
          <p:spPr bwMode="auto">
            <a:xfrm>
              <a:off x="1279" y="1851"/>
              <a:ext cx="113" cy="48"/>
            </a:xfrm>
            <a:custGeom>
              <a:avLst/>
              <a:gdLst>
                <a:gd name="T0" fmla="*/ 0 w 113"/>
                <a:gd name="T1" fmla="*/ 36 h 48"/>
                <a:gd name="T2" fmla="*/ 10 w 113"/>
                <a:gd name="T3" fmla="*/ 38 h 48"/>
                <a:gd name="T4" fmla="*/ 32 w 113"/>
                <a:gd name="T5" fmla="*/ 36 h 48"/>
                <a:gd name="T6" fmla="*/ 45 w 113"/>
                <a:gd name="T7" fmla="*/ 44 h 48"/>
                <a:gd name="T8" fmla="*/ 56 w 113"/>
                <a:gd name="T9" fmla="*/ 47 h 48"/>
                <a:gd name="T10" fmla="*/ 66 w 113"/>
                <a:gd name="T11" fmla="*/ 36 h 48"/>
                <a:gd name="T12" fmla="*/ 61 w 113"/>
                <a:gd name="T13" fmla="*/ 32 h 48"/>
                <a:gd name="T14" fmla="*/ 67 w 113"/>
                <a:gd name="T15" fmla="*/ 30 h 48"/>
                <a:gd name="T16" fmla="*/ 83 w 113"/>
                <a:gd name="T17" fmla="*/ 36 h 48"/>
                <a:gd name="T18" fmla="*/ 94 w 113"/>
                <a:gd name="T19" fmla="*/ 36 h 48"/>
                <a:gd name="T20" fmla="*/ 94 w 113"/>
                <a:gd name="T21" fmla="*/ 30 h 48"/>
                <a:gd name="T22" fmla="*/ 101 w 113"/>
                <a:gd name="T23" fmla="*/ 30 h 48"/>
                <a:gd name="T24" fmla="*/ 112 w 113"/>
                <a:gd name="T25" fmla="*/ 24 h 48"/>
                <a:gd name="T26" fmla="*/ 102 w 113"/>
                <a:gd name="T27" fmla="*/ 24 h 48"/>
                <a:gd name="T28" fmla="*/ 102 w 113"/>
                <a:gd name="T29" fmla="*/ 14 h 48"/>
                <a:gd name="T30" fmla="*/ 102 w 113"/>
                <a:gd name="T31" fmla="*/ 6 h 48"/>
                <a:gd name="T32" fmla="*/ 90 w 113"/>
                <a:gd name="T33" fmla="*/ 5 h 48"/>
                <a:gd name="T34" fmla="*/ 78 w 113"/>
                <a:gd name="T35" fmla="*/ 6 h 48"/>
                <a:gd name="T36" fmla="*/ 66 w 113"/>
                <a:gd name="T37" fmla="*/ 6 h 48"/>
                <a:gd name="T38" fmla="*/ 51 w 113"/>
                <a:gd name="T39" fmla="*/ 5 h 48"/>
                <a:gd name="T40" fmla="*/ 38 w 113"/>
                <a:gd name="T41" fmla="*/ 0 h 48"/>
                <a:gd name="T42" fmla="*/ 32 w 113"/>
                <a:gd name="T43" fmla="*/ 5 h 48"/>
                <a:gd name="T44" fmla="*/ 32 w 113"/>
                <a:gd name="T45" fmla="*/ 14 h 48"/>
                <a:gd name="T46" fmla="*/ 21 w 113"/>
                <a:gd name="T47" fmla="*/ 14 h 48"/>
                <a:gd name="T48" fmla="*/ 16 w 113"/>
                <a:gd name="T49" fmla="*/ 24 h 48"/>
                <a:gd name="T50" fmla="*/ 10 w 113"/>
                <a:gd name="T51" fmla="*/ 27 h 48"/>
                <a:gd name="T52" fmla="*/ 0 w 113"/>
                <a:gd name="T53" fmla="*/ 36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48">
                  <a:moveTo>
                    <a:pt x="0" y="36"/>
                  </a:moveTo>
                  <a:lnTo>
                    <a:pt x="10" y="38"/>
                  </a:lnTo>
                  <a:lnTo>
                    <a:pt x="32" y="36"/>
                  </a:lnTo>
                  <a:lnTo>
                    <a:pt x="45" y="44"/>
                  </a:lnTo>
                  <a:lnTo>
                    <a:pt x="56" y="47"/>
                  </a:lnTo>
                  <a:lnTo>
                    <a:pt x="66" y="36"/>
                  </a:lnTo>
                  <a:lnTo>
                    <a:pt x="61" y="32"/>
                  </a:lnTo>
                  <a:lnTo>
                    <a:pt x="67" y="30"/>
                  </a:lnTo>
                  <a:lnTo>
                    <a:pt x="83" y="36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101" y="30"/>
                  </a:lnTo>
                  <a:lnTo>
                    <a:pt x="112" y="24"/>
                  </a:lnTo>
                  <a:lnTo>
                    <a:pt x="102" y="24"/>
                  </a:lnTo>
                  <a:lnTo>
                    <a:pt x="102" y="14"/>
                  </a:lnTo>
                  <a:lnTo>
                    <a:pt x="102" y="6"/>
                  </a:lnTo>
                  <a:lnTo>
                    <a:pt x="90" y="5"/>
                  </a:lnTo>
                  <a:lnTo>
                    <a:pt x="78" y="6"/>
                  </a:lnTo>
                  <a:lnTo>
                    <a:pt x="66" y="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32" y="5"/>
                  </a:lnTo>
                  <a:lnTo>
                    <a:pt x="32" y="14"/>
                  </a:lnTo>
                  <a:lnTo>
                    <a:pt x="21" y="14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0" y="36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47" name="Freeform 42"/>
            <p:cNvSpPr>
              <a:spLocks noChangeAspect="1"/>
            </p:cNvSpPr>
            <p:nvPr userDrawn="1"/>
          </p:nvSpPr>
          <p:spPr bwMode="auto">
            <a:xfrm>
              <a:off x="1198" y="2040"/>
              <a:ext cx="796" cy="1343"/>
            </a:xfrm>
            <a:custGeom>
              <a:avLst/>
              <a:gdLst>
                <a:gd name="T0" fmla="*/ 89 w 796"/>
                <a:gd name="T1" fmla="*/ 22 h 1343"/>
                <a:gd name="T2" fmla="*/ 148 w 796"/>
                <a:gd name="T3" fmla="*/ 2 h 1343"/>
                <a:gd name="T4" fmla="*/ 123 w 796"/>
                <a:gd name="T5" fmla="*/ 47 h 1343"/>
                <a:gd name="T6" fmla="*/ 148 w 796"/>
                <a:gd name="T7" fmla="*/ 45 h 1343"/>
                <a:gd name="T8" fmla="*/ 174 w 796"/>
                <a:gd name="T9" fmla="*/ 41 h 1343"/>
                <a:gd name="T10" fmla="*/ 212 w 796"/>
                <a:gd name="T11" fmla="*/ 55 h 1343"/>
                <a:gd name="T12" fmla="*/ 320 w 796"/>
                <a:gd name="T13" fmla="*/ 84 h 1343"/>
                <a:gd name="T14" fmla="*/ 372 w 796"/>
                <a:gd name="T15" fmla="*/ 106 h 1343"/>
                <a:gd name="T16" fmla="*/ 432 w 796"/>
                <a:gd name="T17" fmla="*/ 118 h 1343"/>
                <a:gd name="T18" fmla="*/ 526 w 796"/>
                <a:gd name="T19" fmla="*/ 186 h 1343"/>
                <a:gd name="T20" fmla="*/ 576 w 796"/>
                <a:gd name="T21" fmla="*/ 265 h 1343"/>
                <a:gd name="T22" fmla="*/ 772 w 796"/>
                <a:gd name="T23" fmla="*/ 334 h 1343"/>
                <a:gd name="T24" fmla="*/ 775 w 796"/>
                <a:gd name="T25" fmla="*/ 445 h 1343"/>
                <a:gd name="T26" fmla="*/ 726 w 796"/>
                <a:gd name="T27" fmla="*/ 510 h 1343"/>
                <a:gd name="T28" fmla="*/ 717 w 796"/>
                <a:gd name="T29" fmla="*/ 596 h 1343"/>
                <a:gd name="T30" fmla="*/ 687 w 796"/>
                <a:gd name="T31" fmla="*/ 634 h 1343"/>
                <a:gd name="T32" fmla="*/ 642 w 796"/>
                <a:gd name="T33" fmla="*/ 693 h 1343"/>
                <a:gd name="T34" fmla="*/ 573 w 796"/>
                <a:gd name="T35" fmla="*/ 722 h 1343"/>
                <a:gd name="T36" fmla="*/ 535 w 796"/>
                <a:gd name="T37" fmla="*/ 783 h 1343"/>
                <a:gd name="T38" fmla="*/ 528 w 796"/>
                <a:gd name="T39" fmla="*/ 838 h 1343"/>
                <a:gd name="T40" fmla="*/ 477 w 796"/>
                <a:gd name="T41" fmla="*/ 889 h 1343"/>
                <a:gd name="T42" fmla="*/ 445 w 796"/>
                <a:gd name="T43" fmla="*/ 930 h 1343"/>
                <a:gd name="T44" fmla="*/ 423 w 796"/>
                <a:gd name="T45" fmla="*/ 950 h 1343"/>
                <a:gd name="T46" fmla="*/ 413 w 796"/>
                <a:gd name="T47" fmla="*/ 1001 h 1343"/>
                <a:gd name="T48" fmla="*/ 356 w 796"/>
                <a:gd name="T49" fmla="*/ 1022 h 1343"/>
                <a:gd name="T50" fmla="*/ 315 w 796"/>
                <a:gd name="T51" fmla="*/ 1044 h 1343"/>
                <a:gd name="T52" fmla="*/ 315 w 796"/>
                <a:gd name="T53" fmla="*/ 1095 h 1343"/>
                <a:gd name="T54" fmla="*/ 270 w 796"/>
                <a:gd name="T55" fmla="*/ 1138 h 1343"/>
                <a:gd name="T56" fmla="*/ 297 w 796"/>
                <a:gd name="T57" fmla="*/ 1173 h 1343"/>
                <a:gd name="T58" fmla="*/ 258 w 796"/>
                <a:gd name="T59" fmla="*/ 1205 h 1343"/>
                <a:gd name="T60" fmla="*/ 237 w 796"/>
                <a:gd name="T61" fmla="*/ 1262 h 1343"/>
                <a:gd name="T62" fmla="*/ 290 w 796"/>
                <a:gd name="T63" fmla="*/ 1342 h 1343"/>
                <a:gd name="T64" fmla="*/ 226 w 796"/>
                <a:gd name="T65" fmla="*/ 1301 h 1343"/>
                <a:gd name="T66" fmla="*/ 185 w 796"/>
                <a:gd name="T67" fmla="*/ 1232 h 1343"/>
                <a:gd name="T68" fmla="*/ 180 w 796"/>
                <a:gd name="T69" fmla="*/ 1044 h 1343"/>
                <a:gd name="T70" fmla="*/ 174 w 796"/>
                <a:gd name="T71" fmla="*/ 967 h 1343"/>
                <a:gd name="T72" fmla="*/ 178 w 796"/>
                <a:gd name="T73" fmla="*/ 881 h 1343"/>
                <a:gd name="T74" fmla="*/ 185 w 796"/>
                <a:gd name="T75" fmla="*/ 812 h 1343"/>
                <a:gd name="T76" fmla="*/ 183 w 796"/>
                <a:gd name="T77" fmla="*/ 702 h 1343"/>
                <a:gd name="T78" fmla="*/ 187 w 796"/>
                <a:gd name="T79" fmla="*/ 612 h 1343"/>
                <a:gd name="T80" fmla="*/ 141 w 796"/>
                <a:gd name="T81" fmla="*/ 551 h 1343"/>
                <a:gd name="T82" fmla="*/ 69 w 796"/>
                <a:gd name="T83" fmla="*/ 500 h 1343"/>
                <a:gd name="T84" fmla="*/ 44 w 796"/>
                <a:gd name="T85" fmla="*/ 426 h 1343"/>
                <a:gd name="T86" fmla="*/ 12 w 796"/>
                <a:gd name="T87" fmla="*/ 383 h 1343"/>
                <a:gd name="T88" fmla="*/ 12 w 796"/>
                <a:gd name="T89" fmla="*/ 312 h 1343"/>
                <a:gd name="T90" fmla="*/ 7 w 796"/>
                <a:gd name="T91" fmla="*/ 245 h 1343"/>
                <a:gd name="T92" fmla="*/ 57 w 796"/>
                <a:gd name="T93" fmla="*/ 112 h 1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6" h="1343">
                  <a:moveTo>
                    <a:pt x="62" y="59"/>
                  </a:moveTo>
                  <a:lnTo>
                    <a:pt x="69" y="45"/>
                  </a:lnTo>
                  <a:lnTo>
                    <a:pt x="89" y="22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48" y="2"/>
                  </a:lnTo>
                  <a:lnTo>
                    <a:pt x="146" y="14"/>
                  </a:lnTo>
                  <a:lnTo>
                    <a:pt x="128" y="24"/>
                  </a:lnTo>
                  <a:lnTo>
                    <a:pt x="123" y="47"/>
                  </a:lnTo>
                  <a:lnTo>
                    <a:pt x="128" y="61"/>
                  </a:lnTo>
                  <a:lnTo>
                    <a:pt x="141" y="61"/>
                  </a:lnTo>
                  <a:lnTo>
                    <a:pt x="148" y="45"/>
                  </a:lnTo>
                  <a:lnTo>
                    <a:pt x="153" y="24"/>
                  </a:lnTo>
                  <a:lnTo>
                    <a:pt x="165" y="29"/>
                  </a:lnTo>
                  <a:lnTo>
                    <a:pt x="174" y="41"/>
                  </a:lnTo>
                  <a:lnTo>
                    <a:pt x="192" y="39"/>
                  </a:lnTo>
                  <a:lnTo>
                    <a:pt x="206" y="47"/>
                  </a:lnTo>
                  <a:lnTo>
                    <a:pt x="212" y="55"/>
                  </a:lnTo>
                  <a:lnTo>
                    <a:pt x="238" y="53"/>
                  </a:lnTo>
                  <a:lnTo>
                    <a:pt x="297" y="47"/>
                  </a:lnTo>
                  <a:lnTo>
                    <a:pt x="320" y="84"/>
                  </a:lnTo>
                  <a:lnTo>
                    <a:pt x="354" y="98"/>
                  </a:lnTo>
                  <a:lnTo>
                    <a:pt x="352" y="112"/>
                  </a:lnTo>
                  <a:lnTo>
                    <a:pt x="372" y="106"/>
                  </a:lnTo>
                  <a:lnTo>
                    <a:pt x="386" y="106"/>
                  </a:lnTo>
                  <a:lnTo>
                    <a:pt x="406" y="120"/>
                  </a:lnTo>
                  <a:lnTo>
                    <a:pt x="432" y="118"/>
                  </a:lnTo>
                  <a:lnTo>
                    <a:pt x="455" y="120"/>
                  </a:lnTo>
                  <a:lnTo>
                    <a:pt x="487" y="149"/>
                  </a:lnTo>
                  <a:lnTo>
                    <a:pt x="526" y="186"/>
                  </a:lnTo>
                  <a:lnTo>
                    <a:pt x="544" y="228"/>
                  </a:lnTo>
                  <a:lnTo>
                    <a:pt x="528" y="257"/>
                  </a:lnTo>
                  <a:lnTo>
                    <a:pt x="576" y="265"/>
                  </a:lnTo>
                  <a:lnTo>
                    <a:pt x="649" y="283"/>
                  </a:lnTo>
                  <a:lnTo>
                    <a:pt x="726" y="298"/>
                  </a:lnTo>
                  <a:lnTo>
                    <a:pt x="772" y="334"/>
                  </a:lnTo>
                  <a:lnTo>
                    <a:pt x="795" y="367"/>
                  </a:lnTo>
                  <a:lnTo>
                    <a:pt x="795" y="408"/>
                  </a:lnTo>
                  <a:lnTo>
                    <a:pt x="775" y="445"/>
                  </a:lnTo>
                  <a:lnTo>
                    <a:pt x="756" y="465"/>
                  </a:lnTo>
                  <a:lnTo>
                    <a:pt x="740" y="481"/>
                  </a:lnTo>
                  <a:lnTo>
                    <a:pt x="726" y="510"/>
                  </a:lnTo>
                  <a:lnTo>
                    <a:pt x="724" y="532"/>
                  </a:lnTo>
                  <a:lnTo>
                    <a:pt x="726" y="561"/>
                  </a:lnTo>
                  <a:lnTo>
                    <a:pt x="717" y="596"/>
                  </a:lnTo>
                  <a:lnTo>
                    <a:pt x="708" y="602"/>
                  </a:lnTo>
                  <a:lnTo>
                    <a:pt x="701" y="620"/>
                  </a:lnTo>
                  <a:lnTo>
                    <a:pt x="687" y="634"/>
                  </a:lnTo>
                  <a:lnTo>
                    <a:pt x="685" y="649"/>
                  </a:lnTo>
                  <a:lnTo>
                    <a:pt x="669" y="665"/>
                  </a:lnTo>
                  <a:lnTo>
                    <a:pt x="642" y="693"/>
                  </a:lnTo>
                  <a:lnTo>
                    <a:pt x="617" y="706"/>
                  </a:lnTo>
                  <a:lnTo>
                    <a:pt x="603" y="702"/>
                  </a:lnTo>
                  <a:lnTo>
                    <a:pt x="573" y="722"/>
                  </a:lnTo>
                  <a:lnTo>
                    <a:pt x="546" y="751"/>
                  </a:lnTo>
                  <a:lnTo>
                    <a:pt x="535" y="767"/>
                  </a:lnTo>
                  <a:lnTo>
                    <a:pt x="535" y="783"/>
                  </a:lnTo>
                  <a:lnTo>
                    <a:pt x="546" y="804"/>
                  </a:lnTo>
                  <a:lnTo>
                    <a:pt x="528" y="824"/>
                  </a:lnTo>
                  <a:lnTo>
                    <a:pt x="528" y="838"/>
                  </a:lnTo>
                  <a:lnTo>
                    <a:pt x="507" y="861"/>
                  </a:lnTo>
                  <a:lnTo>
                    <a:pt x="493" y="869"/>
                  </a:lnTo>
                  <a:lnTo>
                    <a:pt x="477" y="889"/>
                  </a:lnTo>
                  <a:lnTo>
                    <a:pt x="471" y="912"/>
                  </a:lnTo>
                  <a:lnTo>
                    <a:pt x="450" y="934"/>
                  </a:lnTo>
                  <a:lnTo>
                    <a:pt x="445" y="930"/>
                  </a:lnTo>
                  <a:lnTo>
                    <a:pt x="429" y="930"/>
                  </a:lnTo>
                  <a:lnTo>
                    <a:pt x="407" y="940"/>
                  </a:lnTo>
                  <a:lnTo>
                    <a:pt x="423" y="950"/>
                  </a:lnTo>
                  <a:lnTo>
                    <a:pt x="423" y="973"/>
                  </a:lnTo>
                  <a:lnTo>
                    <a:pt x="423" y="987"/>
                  </a:lnTo>
                  <a:lnTo>
                    <a:pt x="413" y="1001"/>
                  </a:lnTo>
                  <a:lnTo>
                    <a:pt x="386" y="1008"/>
                  </a:lnTo>
                  <a:lnTo>
                    <a:pt x="366" y="1014"/>
                  </a:lnTo>
                  <a:lnTo>
                    <a:pt x="356" y="1022"/>
                  </a:lnTo>
                  <a:lnTo>
                    <a:pt x="356" y="1044"/>
                  </a:lnTo>
                  <a:lnTo>
                    <a:pt x="334" y="1048"/>
                  </a:lnTo>
                  <a:lnTo>
                    <a:pt x="315" y="1044"/>
                  </a:lnTo>
                  <a:lnTo>
                    <a:pt x="309" y="1056"/>
                  </a:lnTo>
                  <a:lnTo>
                    <a:pt x="320" y="1067"/>
                  </a:lnTo>
                  <a:lnTo>
                    <a:pt x="315" y="1095"/>
                  </a:lnTo>
                  <a:lnTo>
                    <a:pt x="304" y="1124"/>
                  </a:lnTo>
                  <a:lnTo>
                    <a:pt x="279" y="1124"/>
                  </a:lnTo>
                  <a:lnTo>
                    <a:pt x="270" y="1138"/>
                  </a:lnTo>
                  <a:lnTo>
                    <a:pt x="272" y="1160"/>
                  </a:lnTo>
                  <a:lnTo>
                    <a:pt x="290" y="1160"/>
                  </a:lnTo>
                  <a:lnTo>
                    <a:pt x="297" y="1173"/>
                  </a:lnTo>
                  <a:lnTo>
                    <a:pt x="292" y="1195"/>
                  </a:lnTo>
                  <a:lnTo>
                    <a:pt x="277" y="1195"/>
                  </a:lnTo>
                  <a:lnTo>
                    <a:pt x="258" y="1205"/>
                  </a:lnTo>
                  <a:lnTo>
                    <a:pt x="251" y="1222"/>
                  </a:lnTo>
                  <a:lnTo>
                    <a:pt x="251" y="1250"/>
                  </a:lnTo>
                  <a:lnTo>
                    <a:pt x="237" y="1262"/>
                  </a:lnTo>
                  <a:lnTo>
                    <a:pt x="283" y="1307"/>
                  </a:lnTo>
                  <a:lnTo>
                    <a:pt x="297" y="1328"/>
                  </a:lnTo>
                  <a:lnTo>
                    <a:pt x="290" y="1342"/>
                  </a:lnTo>
                  <a:lnTo>
                    <a:pt x="270" y="1332"/>
                  </a:lnTo>
                  <a:lnTo>
                    <a:pt x="251" y="1315"/>
                  </a:lnTo>
                  <a:lnTo>
                    <a:pt x="226" y="1301"/>
                  </a:lnTo>
                  <a:lnTo>
                    <a:pt x="203" y="1279"/>
                  </a:lnTo>
                  <a:lnTo>
                    <a:pt x="185" y="1256"/>
                  </a:lnTo>
                  <a:lnTo>
                    <a:pt x="185" y="1232"/>
                  </a:lnTo>
                  <a:lnTo>
                    <a:pt x="187" y="1214"/>
                  </a:lnTo>
                  <a:lnTo>
                    <a:pt x="185" y="1071"/>
                  </a:lnTo>
                  <a:lnTo>
                    <a:pt x="180" y="1044"/>
                  </a:lnTo>
                  <a:lnTo>
                    <a:pt x="165" y="1018"/>
                  </a:lnTo>
                  <a:lnTo>
                    <a:pt x="165" y="995"/>
                  </a:lnTo>
                  <a:lnTo>
                    <a:pt x="174" y="967"/>
                  </a:lnTo>
                  <a:lnTo>
                    <a:pt x="185" y="930"/>
                  </a:lnTo>
                  <a:lnTo>
                    <a:pt x="180" y="893"/>
                  </a:lnTo>
                  <a:lnTo>
                    <a:pt x="178" y="881"/>
                  </a:lnTo>
                  <a:lnTo>
                    <a:pt x="178" y="863"/>
                  </a:lnTo>
                  <a:lnTo>
                    <a:pt x="183" y="853"/>
                  </a:lnTo>
                  <a:lnTo>
                    <a:pt x="185" y="812"/>
                  </a:lnTo>
                  <a:lnTo>
                    <a:pt x="183" y="793"/>
                  </a:lnTo>
                  <a:lnTo>
                    <a:pt x="190" y="744"/>
                  </a:lnTo>
                  <a:lnTo>
                    <a:pt x="183" y="702"/>
                  </a:lnTo>
                  <a:lnTo>
                    <a:pt x="187" y="683"/>
                  </a:lnTo>
                  <a:lnTo>
                    <a:pt x="197" y="638"/>
                  </a:lnTo>
                  <a:lnTo>
                    <a:pt x="187" y="612"/>
                  </a:lnTo>
                  <a:lnTo>
                    <a:pt x="167" y="591"/>
                  </a:lnTo>
                  <a:lnTo>
                    <a:pt x="165" y="573"/>
                  </a:lnTo>
                  <a:lnTo>
                    <a:pt x="141" y="551"/>
                  </a:lnTo>
                  <a:lnTo>
                    <a:pt x="119" y="538"/>
                  </a:lnTo>
                  <a:lnTo>
                    <a:pt x="87" y="532"/>
                  </a:lnTo>
                  <a:lnTo>
                    <a:pt x="69" y="500"/>
                  </a:lnTo>
                  <a:lnTo>
                    <a:pt x="50" y="473"/>
                  </a:lnTo>
                  <a:lnTo>
                    <a:pt x="46" y="445"/>
                  </a:lnTo>
                  <a:lnTo>
                    <a:pt x="44" y="426"/>
                  </a:lnTo>
                  <a:lnTo>
                    <a:pt x="39" y="408"/>
                  </a:lnTo>
                  <a:lnTo>
                    <a:pt x="27" y="392"/>
                  </a:lnTo>
                  <a:lnTo>
                    <a:pt x="12" y="383"/>
                  </a:lnTo>
                  <a:lnTo>
                    <a:pt x="0" y="367"/>
                  </a:lnTo>
                  <a:lnTo>
                    <a:pt x="12" y="349"/>
                  </a:lnTo>
                  <a:lnTo>
                    <a:pt x="12" y="312"/>
                  </a:lnTo>
                  <a:lnTo>
                    <a:pt x="7" y="294"/>
                  </a:lnTo>
                  <a:lnTo>
                    <a:pt x="0" y="271"/>
                  </a:lnTo>
                  <a:lnTo>
                    <a:pt x="7" y="245"/>
                  </a:lnTo>
                  <a:lnTo>
                    <a:pt x="37" y="171"/>
                  </a:lnTo>
                  <a:lnTo>
                    <a:pt x="39" y="143"/>
                  </a:lnTo>
                  <a:lnTo>
                    <a:pt x="57" y="112"/>
                  </a:lnTo>
                  <a:lnTo>
                    <a:pt x="57" y="92"/>
                  </a:lnTo>
                  <a:lnTo>
                    <a:pt x="62" y="59"/>
                  </a:lnTo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3" name="Text Box 47"/>
          <p:cNvSpPr txBox="1">
            <a:spLocks noChangeArrowheads="1"/>
          </p:cNvSpPr>
          <p:nvPr userDrawn="1"/>
        </p:nvSpPr>
        <p:spPr bwMode="auto">
          <a:xfrm>
            <a:off x="76200" y="6391275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553C9ED3-AE6E-934E-BB82-B2E5256948AF}" type="slidenum">
              <a:rPr lang="en-US" altLang="nb-NO" sz="14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nb-NO" sz="14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/joshuaproject/peopctry.php?rog3=IN&amp;rop3=104709" TargetMode="Externa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>
            <a:grpSpLocks noChangeAspect="1"/>
          </p:cNvGrpSpPr>
          <p:nvPr/>
        </p:nvGrpSpPr>
        <p:grpSpPr bwMode="auto">
          <a:xfrm>
            <a:off x="685800" y="1219200"/>
            <a:ext cx="7772400" cy="3654426"/>
            <a:chOff x="124" y="742"/>
            <a:chExt cx="5617" cy="2641"/>
          </a:xfrm>
          <a:solidFill>
            <a:srgbClr val="92D050">
              <a:alpha val="38000"/>
            </a:srgbClr>
          </a:solidFill>
          <a:effectLst>
            <a:glow>
              <a:schemeClr val="accent1"/>
            </a:glow>
          </a:effectLst>
        </p:grpSpPr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198" y="2040"/>
              <a:ext cx="796" cy="1343"/>
            </a:xfrm>
            <a:custGeom>
              <a:avLst/>
              <a:gdLst>
                <a:gd name="T0" fmla="*/ 89 w 796"/>
                <a:gd name="T1" fmla="*/ 22 h 1343"/>
                <a:gd name="T2" fmla="*/ 148 w 796"/>
                <a:gd name="T3" fmla="*/ 2 h 1343"/>
                <a:gd name="T4" fmla="*/ 123 w 796"/>
                <a:gd name="T5" fmla="*/ 47 h 1343"/>
                <a:gd name="T6" fmla="*/ 148 w 796"/>
                <a:gd name="T7" fmla="*/ 45 h 1343"/>
                <a:gd name="T8" fmla="*/ 174 w 796"/>
                <a:gd name="T9" fmla="*/ 41 h 1343"/>
                <a:gd name="T10" fmla="*/ 212 w 796"/>
                <a:gd name="T11" fmla="*/ 55 h 1343"/>
                <a:gd name="T12" fmla="*/ 320 w 796"/>
                <a:gd name="T13" fmla="*/ 84 h 1343"/>
                <a:gd name="T14" fmla="*/ 372 w 796"/>
                <a:gd name="T15" fmla="*/ 106 h 1343"/>
                <a:gd name="T16" fmla="*/ 432 w 796"/>
                <a:gd name="T17" fmla="*/ 118 h 1343"/>
                <a:gd name="T18" fmla="*/ 526 w 796"/>
                <a:gd name="T19" fmla="*/ 186 h 1343"/>
                <a:gd name="T20" fmla="*/ 576 w 796"/>
                <a:gd name="T21" fmla="*/ 265 h 1343"/>
                <a:gd name="T22" fmla="*/ 772 w 796"/>
                <a:gd name="T23" fmla="*/ 334 h 1343"/>
                <a:gd name="T24" fmla="*/ 775 w 796"/>
                <a:gd name="T25" fmla="*/ 445 h 1343"/>
                <a:gd name="T26" fmla="*/ 726 w 796"/>
                <a:gd name="T27" fmla="*/ 510 h 1343"/>
                <a:gd name="T28" fmla="*/ 717 w 796"/>
                <a:gd name="T29" fmla="*/ 596 h 1343"/>
                <a:gd name="T30" fmla="*/ 687 w 796"/>
                <a:gd name="T31" fmla="*/ 634 h 1343"/>
                <a:gd name="T32" fmla="*/ 642 w 796"/>
                <a:gd name="T33" fmla="*/ 693 h 1343"/>
                <a:gd name="T34" fmla="*/ 573 w 796"/>
                <a:gd name="T35" fmla="*/ 722 h 1343"/>
                <a:gd name="T36" fmla="*/ 535 w 796"/>
                <a:gd name="T37" fmla="*/ 783 h 1343"/>
                <a:gd name="T38" fmla="*/ 528 w 796"/>
                <a:gd name="T39" fmla="*/ 838 h 1343"/>
                <a:gd name="T40" fmla="*/ 477 w 796"/>
                <a:gd name="T41" fmla="*/ 889 h 1343"/>
                <a:gd name="T42" fmla="*/ 445 w 796"/>
                <a:gd name="T43" fmla="*/ 930 h 1343"/>
                <a:gd name="T44" fmla="*/ 423 w 796"/>
                <a:gd name="T45" fmla="*/ 950 h 1343"/>
                <a:gd name="T46" fmla="*/ 413 w 796"/>
                <a:gd name="T47" fmla="*/ 1001 h 1343"/>
                <a:gd name="T48" fmla="*/ 356 w 796"/>
                <a:gd name="T49" fmla="*/ 1022 h 1343"/>
                <a:gd name="T50" fmla="*/ 315 w 796"/>
                <a:gd name="T51" fmla="*/ 1044 h 1343"/>
                <a:gd name="T52" fmla="*/ 315 w 796"/>
                <a:gd name="T53" fmla="*/ 1095 h 1343"/>
                <a:gd name="T54" fmla="*/ 270 w 796"/>
                <a:gd name="T55" fmla="*/ 1138 h 1343"/>
                <a:gd name="T56" fmla="*/ 297 w 796"/>
                <a:gd name="T57" fmla="*/ 1173 h 1343"/>
                <a:gd name="T58" fmla="*/ 258 w 796"/>
                <a:gd name="T59" fmla="*/ 1205 h 1343"/>
                <a:gd name="T60" fmla="*/ 237 w 796"/>
                <a:gd name="T61" fmla="*/ 1262 h 1343"/>
                <a:gd name="T62" fmla="*/ 290 w 796"/>
                <a:gd name="T63" fmla="*/ 1342 h 1343"/>
                <a:gd name="T64" fmla="*/ 226 w 796"/>
                <a:gd name="T65" fmla="*/ 1301 h 1343"/>
                <a:gd name="T66" fmla="*/ 185 w 796"/>
                <a:gd name="T67" fmla="*/ 1232 h 1343"/>
                <a:gd name="T68" fmla="*/ 180 w 796"/>
                <a:gd name="T69" fmla="*/ 1044 h 1343"/>
                <a:gd name="T70" fmla="*/ 174 w 796"/>
                <a:gd name="T71" fmla="*/ 967 h 1343"/>
                <a:gd name="T72" fmla="*/ 178 w 796"/>
                <a:gd name="T73" fmla="*/ 881 h 1343"/>
                <a:gd name="T74" fmla="*/ 185 w 796"/>
                <a:gd name="T75" fmla="*/ 812 h 1343"/>
                <a:gd name="T76" fmla="*/ 183 w 796"/>
                <a:gd name="T77" fmla="*/ 702 h 1343"/>
                <a:gd name="T78" fmla="*/ 187 w 796"/>
                <a:gd name="T79" fmla="*/ 612 h 1343"/>
                <a:gd name="T80" fmla="*/ 141 w 796"/>
                <a:gd name="T81" fmla="*/ 551 h 1343"/>
                <a:gd name="T82" fmla="*/ 69 w 796"/>
                <a:gd name="T83" fmla="*/ 500 h 1343"/>
                <a:gd name="T84" fmla="*/ 44 w 796"/>
                <a:gd name="T85" fmla="*/ 426 h 1343"/>
                <a:gd name="T86" fmla="*/ 12 w 796"/>
                <a:gd name="T87" fmla="*/ 383 h 1343"/>
                <a:gd name="T88" fmla="*/ 12 w 796"/>
                <a:gd name="T89" fmla="*/ 312 h 1343"/>
                <a:gd name="T90" fmla="*/ 7 w 796"/>
                <a:gd name="T91" fmla="*/ 245 h 1343"/>
                <a:gd name="T92" fmla="*/ 57 w 796"/>
                <a:gd name="T93" fmla="*/ 112 h 1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6"/>
                <a:gd name="T142" fmla="*/ 0 h 1343"/>
                <a:gd name="T143" fmla="*/ 796 w 796"/>
                <a:gd name="T144" fmla="*/ 1343 h 1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6" h="1343">
                  <a:moveTo>
                    <a:pt x="62" y="59"/>
                  </a:moveTo>
                  <a:lnTo>
                    <a:pt x="69" y="45"/>
                  </a:lnTo>
                  <a:lnTo>
                    <a:pt x="89" y="22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48" y="2"/>
                  </a:lnTo>
                  <a:lnTo>
                    <a:pt x="146" y="14"/>
                  </a:lnTo>
                  <a:lnTo>
                    <a:pt x="128" y="24"/>
                  </a:lnTo>
                  <a:lnTo>
                    <a:pt x="123" y="47"/>
                  </a:lnTo>
                  <a:lnTo>
                    <a:pt x="128" y="61"/>
                  </a:lnTo>
                  <a:lnTo>
                    <a:pt x="141" y="61"/>
                  </a:lnTo>
                  <a:lnTo>
                    <a:pt x="148" y="45"/>
                  </a:lnTo>
                  <a:lnTo>
                    <a:pt x="153" y="24"/>
                  </a:lnTo>
                  <a:lnTo>
                    <a:pt x="165" y="29"/>
                  </a:lnTo>
                  <a:lnTo>
                    <a:pt x="174" y="41"/>
                  </a:lnTo>
                  <a:lnTo>
                    <a:pt x="192" y="39"/>
                  </a:lnTo>
                  <a:lnTo>
                    <a:pt x="206" y="47"/>
                  </a:lnTo>
                  <a:lnTo>
                    <a:pt x="212" y="55"/>
                  </a:lnTo>
                  <a:lnTo>
                    <a:pt x="238" y="53"/>
                  </a:lnTo>
                  <a:lnTo>
                    <a:pt x="297" y="47"/>
                  </a:lnTo>
                  <a:lnTo>
                    <a:pt x="320" y="84"/>
                  </a:lnTo>
                  <a:lnTo>
                    <a:pt x="354" y="98"/>
                  </a:lnTo>
                  <a:lnTo>
                    <a:pt x="352" y="112"/>
                  </a:lnTo>
                  <a:lnTo>
                    <a:pt x="372" y="106"/>
                  </a:lnTo>
                  <a:lnTo>
                    <a:pt x="386" y="106"/>
                  </a:lnTo>
                  <a:lnTo>
                    <a:pt x="406" y="120"/>
                  </a:lnTo>
                  <a:lnTo>
                    <a:pt x="432" y="118"/>
                  </a:lnTo>
                  <a:lnTo>
                    <a:pt x="455" y="120"/>
                  </a:lnTo>
                  <a:lnTo>
                    <a:pt x="487" y="149"/>
                  </a:lnTo>
                  <a:lnTo>
                    <a:pt x="526" y="186"/>
                  </a:lnTo>
                  <a:lnTo>
                    <a:pt x="544" y="228"/>
                  </a:lnTo>
                  <a:lnTo>
                    <a:pt x="528" y="257"/>
                  </a:lnTo>
                  <a:lnTo>
                    <a:pt x="576" y="265"/>
                  </a:lnTo>
                  <a:lnTo>
                    <a:pt x="649" y="283"/>
                  </a:lnTo>
                  <a:lnTo>
                    <a:pt x="726" y="298"/>
                  </a:lnTo>
                  <a:lnTo>
                    <a:pt x="772" y="334"/>
                  </a:lnTo>
                  <a:lnTo>
                    <a:pt x="795" y="367"/>
                  </a:lnTo>
                  <a:lnTo>
                    <a:pt x="795" y="408"/>
                  </a:lnTo>
                  <a:lnTo>
                    <a:pt x="775" y="445"/>
                  </a:lnTo>
                  <a:lnTo>
                    <a:pt x="756" y="465"/>
                  </a:lnTo>
                  <a:lnTo>
                    <a:pt x="740" y="481"/>
                  </a:lnTo>
                  <a:lnTo>
                    <a:pt x="726" y="510"/>
                  </a:lnTo>
                  <a:lnTo>
                    <a:pt x="724" y="532"/>
                  </a:lnTo>
                  <a:lnTo>
                    <a:pt x="726" y="561"/>
                  </a:lnTo>
                  <a:lnTo>
                    <a:pt x="717" y="596"/>
                  </a:lnTo>
                  <a:lnTo>
                    <a:pt x="708" y="602"/>
                  </a:lnTo>
                  <a:lnTo>
                    <a:pt x="701" y="620"/>
                  </a:lnTo>
                  <a:lnTo>
                    <a:pt x="687" y="634"/>
                  </a:lnTo>
                  <a:lnTo>
                    <a:pt x="685" y="649"/>
                  </a:lnTo>
                  <a:lnTo>
                    <a:pt x="669" y="665"/>
                  </a:lnTo>
                  <a:lnTo>
                    <a:pt x="642" y="693"/>
                  </a:lnTo>
                  <a:lnTo>
                    <a:pt x="617" y="706"/>
                  </a:lnTo>
                  <a:lnTo>
                    <a:pt x="603" y="702"/>
                  </a:lnTo>
                  <a:lnTo>
                    <a:pt x="573" y="722"/>
                  </a:lnTo>
                  <a:lnTo>
                    <a:pt x="546" y="751"/>
                  </a:lnTo>
                  <a:lnTo>
                    <a:pt x="535" y="767"/>
                  </a:lnTo>
                  <a:lnTo>
                    <a:pt x="535" y="783"/>
                  </a:lnTo>
                  <a:lnTo>
                    <a:pt x="546" y="804"/>
                  </a:lnTo>
                  <a:lnTo>
                    <a:pt x="528" y="824"/>
                  </a:lnTo>
                  <a:lnTo>
                    <a:pt x="528" y="838"/>
                  </a:lnTo>
                  <a:lnTo>
                    <a:pt x="507" y="861"/>
                  </a:lnTo>
                  <a:lnTo>
                    <a:pt x="493" y="869"/>
                  </a:lnTo>
                  <a:lnTo>
                    <a:pt x="477" y="889"/>
                  </a:lnTo>
                  <a:lnTo>
                    <a:pt x="471" y="912"/>
                  </a:lnTo>
                  <a:lnTo>
                    <a:pt x="450" y="934"/>
                  </a:lnTo>
                  <a:lnTo>
                    <a:pt x="445" y="930"/>
                  </a:lnTo>
                  <a:lnTo>
                    <a:pt x="429" y="930"/>
                  </a:lnTo>
                  <a:lnTo>
                    <a:pt x="407" y="940"/>
                  </a:lnTo>
                  <a:lnTo>
                    <a:pt x="423" y="950"/>
                  </a:lnTo>
                  <a:lnTo>
                    <a:pt x="423" y="973"/>
                  </a:lnTo>
                  <a:lnTo>
                    <a:pt x="423" y="987"/>
                  </a:lnTo>
                  <a:lnTo>
                    <a:pt x="413" y="1001"/>
                  </a:lnTo>
                  <a:lnTo>
                    <a:pt x="386" y="1008"/>
                  </a:lnTo>
                  <a:lnTo>
                    <a:pt x="366" y="1014"/>
                  </a:lnTo>
                  <a:lnTo>
                    <a:pt x="356" y="1022"/>
                  </a:lnTo>
                  <a:lnTo>
                    <a:pt x="356" y="1044"/>
                  </a:lnTo>
                  <a:lnTo>
                    <a:pt x="334" y="1048"/>
                  </a:lnTo>
                  <a:lnTo>
                    <a:pt x="315" y="1044"/>
                  </a:lnTo>
                  <a:lnTo>
                    <a:pt x="309" y="1056"/>
                  </a:lnTo>
                  <a:lnTo>
                    <a:pt x="320" y="1067"/>
                  </a:lnTo>
                  <a:lnTo>
                    <a:pt x="315" y="1095"/>
                  </a:lnTo>
                  <a:lnTo>
                    <a:pt x="304" y="1124"/>
                  </a:lnTo>
                  <a:lnTo>
                    <a:pt x="279" y="1124"/>
                  </a:lnTo>
                  <a:lnTo>
                    <a:pt x="270" y="1138"/>
                  </a:lnTo>
                  <a:lnTo>
                    <a:pt x="272" y="1160"/>
                  </a:lnTo>
                  <a:lnTo>
                    <a:pt x="290" y="1160"/>
                  </a:lnTo>
                  <a:lnTo>
                    <a:pt x="297" y="1173"/>
                  </a:lnTo>
                  <a:lnTo>
                    <a:pt x="292" y="1195"/>
                  </a:lnTo>
                  <a:lnTo>
                    <a:pt x="277" y="1195"/>
                  </a:lnTo>
                  <a:lnTo>
                    <a:pt x="258" y="1205"/>
                  </a:lnTo>
                  <a:lnTo>
                    <a:pt x="251" y="1222"/>
                  </a:lnTo>
                  <a:lnTo>
                    <a:pt x="251" y="1250"/>
                  </a:lnTo>
                  <a:lnTo>
                    <a:pt x="237" y="1262"/>
                  </a:lnTo>
                  <a:lnTo>
                    <a:pt x="283" y="1307"/>
                  </a:lnTo>
                  <a:lnTo>
                    <a:pt x="297" y="1328"/>
                  </a:lnTo>
                  <a:lnTo>
                    <a:pt x="290" y="1342"/>
                  </a:lnTo>
                  <a:lnTo>
                    <a:pt x="270" y="1332"/>
                  </a:lnTo>
                  <a:lnTo>
                    <a:pt x="251" y="1315"/>
                  </a:lnTo>
                  <a:lnTo>
                    <a:pt x="226" y="1301"/>
                  </a:lnTo>
                  <a:lnTo>
                    <a:pt x="203" y="1279"/>
                  </a:lnTo>
                  <a:lnTo>
                    <a:pt x="185" y="1256"/>
                  </a:lnTo>
                  <a:lnTo>
                    <a:pt x="185" y="1232"/>
                  </a:lnTo>
                  <a:lnTo>
                    <a:pt x="187" y="1214"/>
                  </a:lnTo>
                  <a:lnTo>
                    <a:pt x="185" y="1071"/>
                  </a:lnTo>
                  <a:lnTo>
                    <a:pt x="180" y="1044"/>
                  </a:lnTo>
                  <a:lnTo>
                    <a:pt x="165" y="1018"/>
                  </a:lnTo>
                  <a:lnTo>
                    <a:pt x="165" y="995"/>
                  </a:lnTo>
                  <a:lnTo>
                    <a:pt x="174" y="967"/>
                  </a:lnTo>
                  <a:lnTo>
                    <a:pt x="185" y="930"/>
                  </a:lnTo>
                  <a:lnTo>
                    <a:pt x="180" y="893"/>
                  </a:lnTo>
                  <a:lnTo>
                    <a:pt x="178" y="881"/>
                  </a:lnTo>
                  <a:lnTo>
                    <a:pt x="178" y="863"/>
                  </a:lnTo>
                  <a:lnTo>
                    <a:pt x="183" y="853"/>
                  </a:lnTo>
                  <a:lnTo>
                    <a:pt x="185" y="812"/>
                  </a:lnTo>
                  <a:lnTo>
                    <a:pt x="183" y="793"/>
                  </a:lnTo>
                  <a:lnTo>
                    <a:pt x="190" y="744"/>
                  </a:lnTo>
                  <a:lnTo>
                    <a:pt x="183" y="702"/>
                  </a:lnTo>
                  <a:lnTo>
                    <a:pt x="187" y="683"/>
                  </a:lnTo>
                  <a:lnTo>
                    <a:pt x="197" y="638"/>
                  </a:lnTo>
                  <a:lnTo>
                    <a:pt x="187" y="612"/>
                  </a:lnTo>
                  <a:lnTo>
                    <a:pt x="167" y="591"/>
                  </a:lnTo>
                  <a:lnTo>
                    <a:pt x="165" y="573"/>
                  </a:lnTo>
                  <a:lnTo>
                    <a:pt x="141" y="551"/>
                  </a:lnTo>
                  <a:lnTo>
                    <a:pt x="119" y="538"/>
                  </a:lnTo>
                  <a:lnTo>
                    <a:pt x="87" y="532"/>
                  </a:lnTo>
                  <a:lnTo>
                    <a:pt x="69" y="500"/>
                  </a:lnTo>
                  <a:lnTo>
                    <a:pt x="50" y="473"/>
                  </a:lnTo>
                  <a:lnTo>
                    <a:pt x="46" y="445"/>
                  </a:lnTo>
                  <a:lnTo>
                    <a:pt x="44" y="426"/>
                  </a:lnTo>
                  <a:lnTo>
                    <a:pt x="39" y="408"/>
                  </a:lnTo>
                  <a:lnTo>
                    <a:pt x="27" y="392"/>
                  </a:lnTo>
                  <a:lnTo>
                    <a:pt x="12" y="383"/>
                  </a:lnTo>
                  <a:lnTo>
                    <a:pt x="0" y="367"/>
                  </a:lnTo>
                  <a:lnTo>
                    <a:pt x="12" y="349"/>
                  </a:lnTo>
                  <a:lnTo>
                    <a:pt x="12" y="312"/>
                  </a:lnTo>
                  <a:lnTo>
                    <a:pt x="7" y="294"/>
                  </a:lnTo>
                  <a:lnTo>
                    <a:pt x="0" y="271"/>
                  </a:lnTo>
                  <a:lnTo>
                    <a:pt x="7" y="245"/>
                  </a:lnTo>
                  <a:lnTo>
                    <a:pt x="37" y="171"/>
                  </a:lnTo>
                  <a:lnTo>
                    <a:pt x="39" y="143"/>
                  </a:lnTo>
                  <a:lnTo>
                    <a:pt x="57" y="112"/>
                  </a:lnTo>
                  <a:lnTo>
                    <a:pt x="57" y="92"/>
                  </a:lnTo>
                  <a:lnTo>
                    <a:pt x="62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"/>
            <p:cNvSpPr>
              <a:spLocks/>
            </p:cNvSpPr>
            <p:nvPr/>
          </p:nvSpPr>
          <p:spPr bwMode="auto">
            <a:xfrm>
              <a:off x="2956" y="1488"/>
              <a:ext cx="20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13 h 17"/>
                <a:gd name="T4" fmla="*/ 12 w 20"/>
                <a:gd name="T5" fmla="*/ 16 h 17"/>
                <a:gd name="T6" fmla="*/ 0 w 20"/>
                <a:gd name="T7" fmla="*/ 2 h 17"/>
                <a:gd name="T8" fmla="*/ 6 w 20"/>
                <a:gd name="T9" fmla="*/ 0 h 17"/>
                <a:gd name="T10" fmla="*/ 19 w 2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7"/>
                <a:gd name="T20" fmla="*/ 20 w 2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7">
                  <a:moveTo>
                    <a:pt x="19" y="0"/>
                  </a:moveTo>
                  <a:lnTo>
                    <a:pt x="19" y="13"/>
                  </a:lnTo>
                  <a:lnTo>
                    <a:pt x="12" y="1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4"/>
            <p:cNvSpPr>
              <a:spLocks/>
            </p:cNvSpPr>
            <p:nvPr/>
          </p:nvSpPr>
          <p:spPr bwMode="auto">
            <a:xfrm>
              <a:off x="2904" y="1427"/>
              <a:ext cx="17" cy="33"/>
            </a:xfrm>
            <a:custGeom>
              <a:avLst/>
              <a:gdLst>
                <a:gd name="T0" fmla="*/ 16 w 17"/>
                <a:gd name="T1" fmla="*/ 0 h 33"/>
                <a:gd name="T2" fmla="*/ 0 w 17"/>
                <a:gd name="T3" fmla="*/ 9 h 33"/>
                <a:gd name="T4" fmla="*/ 2 w 17"/>
                <a:gd name="T5" fmla="*/ 32 h 33"/>
                <a:gd name="T6" fmla="*/ 13 w 17"/>
                <a:gd name="T7" fmla="*/ 31 h 33"/>
                <a:gd name="T8" fmla="*/ 16 w 1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3"/>
                <a:gd name="T17" fmla="*/ 17 w 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3">
                  <a:moveTo>
                    <a:pt x="16" y="0"/>
                  </a:moveTo>
                  <a:lnTo>
                    <a:pt x="0" y="9"/>
                  </a:lnTo>
                  <a:lnTo>
                    <a:pt x="2" y="32"/>
                  </a:lnTo>
                  <a:lnTo>
                    <a:pt x="13" y="31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5261" y="2950"/>
              <a:ext cx="480" cy="249"/>
              <a:chOff x="5261" y="2950"/>
              <a:chExt cx="480" cy="249"/>
            </a:xfrm>
            <a:grpFill/>
          </p:grpSpPr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5677" y="2950"/>
                <a:ext cx="64" cy="147"/>
              </a:xfrm>
              <a:custGeom>
                <a:avLst/>
                <a:gdLst>
                  <a:gd name="T0" fmla="*/ 20 w 64"/>
                  <a:gd name="T1" fmla="*/ 2 h 147"/>
                  <a:gd name="T2" fmla="*/ 26 w 64"/>
                  <a:gd name="T3" fmla="*/ 0 h 147"/>
                  <a:gd name="T4" fmla="*/ 38 w 64"/>
                  <a:gd name="T5" fmla="*/ 18 h 147"/>
                  <a:gd name="T6" fmla="*/ 36 w 64"/>
                  <a:gd name="T7" fmla="*/ 63 h 147"/>
                  <a:gd name="T8" fmla="*/ 44 w 64"/>
                  <a:gd name="T9" fmla="*/ 63 h 147"/>
                  <a:gd name="T10" fmla="*/ 47 w 64"/>
                  <a:gd name="T11" fmla="*/ 72 h 147"/>
                  <a:gd name="T12" fmla="*/ 48 w 64"/>
                  <a:gd name="T13" fmla="*/ 76 h 147"/>
                  <a:gd name="T14" fmla="*/ 53 w 64"/>
                  <a:gd name="T15" fmla="*/ 85 h 147"/>
                  <a:gd name="T16" fmla="*/ 57 w 64"/>
                  <a:gd name="T17" fmla="*/ 81 h 147"/>
                  <a:gd name="T18" fmla="*/ 60 w 64"/>
                  <a:gd name="T19" fmla="*/ 74 h 147"/>
                  <a:gd name="T20" fmla="*/ 63 w 64"/>
                  <a:gd name="T21" fmla="*/ 76 h 147"/>
                  <a:gd name="T22" fmla="*/ 59 w 64"/>
                  <a:gd name="T23" fmla="*/ 87 h 147"/>
                  <a:gd name="T24" fmla="*/ 57 w 64"/>
                  <a:gd name="T25" fmla="*/ 92 h 147"/>
                  <a:gd name="T26" fmla="*/ 54 w 64"/>
                  <a:gd name="T27" fmla="*/ 105 h 147"/>
                  <a:gd name="T28" fmla="*/ 48 w 64"/>
                  <a:gd name="T29" fmla="*/ 109 h 147"/>
                  <a:gd name="T30" fmla="*/ 42 w 64"/>
                  <a:gd name="T31" fmla="*/ 113 h 147"/>
                  <a:gd name="T32" fmla="*/ 36 w 64"/>
                  <a:gd name="T33" fmla="*/ 118 h 147"/>
                  <a:gd name="T34" fmla="*/ 33 w 64"/>
                  <a:gd name="T35" fmla="*/ 124 h 147"/>
                  <a:gd name="T36" fmla="*/ 36 w 64"/>
                  <a:gd name="T37" fmla="*/ 128 h 147"/>
                  <a:gd name="T38" fmla="*/ 38 w 64"/>
                  <a:gd name="T39" fmla="*/ 137 h 147"/>
                  <a:gd name="T40" fmla="*/ 32 w 64"/>
                  <a:gd name="T41" fmla="*/ 140 h 147"/>
                  <a:gd name="T42" fmla="*/ 26 w 64"/>
                  <a:gd name="T43" fmla="*/ 144 h 147"/>
                  <a:gd name="T44" fmla="*/ 20 w 64"/>
                  <a:gd name="T45" fmla="*/ 146 h 147"/>
                  <a:gd name="T46" fmla="*/ 15 w 64"/>
                  <a:gd name="T47" fmla="*/ 144 h 147"/>
                  <a:gd name="T48" fmla="*/ 9 w 64"/>
                  <a:gd name="T49" fmla="*/ 140 h 147"/>
                  <a:gd name="T50" fmla="*/ 5 w 64"/>
                  <a:gd name="T51" fmla="*/ 137 h 147"/>
                  <a:gd name="T52" fmla="*/ 9 w 64"/>
                  <a:gd name="T53" fmla="*/ 131 h 147"/>
                  <a:gd name="T54" fmla="*/ 15 w 64"/>
                  <a:gd name="T55" fmla="*/ 128 h 147"/>
                  <a:gd name="T56" fmla="*/ 20 w 64"/>
                  <a:gd name="T57" fmla="*/ 120 h 147"/>
                  <a:gd name="T58" fmla="*/ 20 w 64"/>
                  <a:gd name="T59" fmla="*/ 116 h 147"/>
                  <a:gd name="T60" fmla="*/ 15 w 64"/>
                  <a:gd name="T61" fmla="*/ 113 h 147"/>
                  <a:gd name="T62" fmla="*/ 9 w 64"/>
                  <a:gd name="T63" fmla="*/ 107 h 147"/>
                  <a:gd name="T64" fmla="*/ 5 w 64"/>
                  <a:gd name="T65" fmla="*/ 107 h 147"/>
                  <a:gd name="T66" fmla="*/ 0 w 64"/>
                  <a:gd name="T67" fmla="*/ 105 h 147"/>
                  <a:gd name="T68" fmla="*/ 0 w 64"/>
                  <a:gd name="T69" fmla="*/ 102 h 147"/>
                  <a:gd name="T70" fmla="*/ 0 w 64"/>
                  <a:gd name="T71" fmla="*/ 94 h 147"/>
                  <a:gd name="T72" fmla="*/ 5 w 64"/>
                  <a:gd name="T73" fmla="*/ 94 h 147"/>
                  <a:gd name="T74" fmla="*/ 9 w 64"/>
                  <a:gd name="T75" fmla="*/ 92 h 147"/>
                  <a:gd name="T76" fmla="*/ 15 w 64"/>
                  <a:gd name="T77" fmla="*/ 87 h 147"/>
                  <a:gd name="T78" fmla="*/ 17 w 64"/>
                  <a:gd name="T79" fmla="*/ 85 h 147"/>
                  <a:gd name="T80" fmla="*/ 21 w 64"/>
                  <a:gd name="T81" fmla="*/ 63 h 147"/>
                  <a:gd name="T82" fmla="*/ 17 w 64"/>
                  <a:gd name="T83" fmla="*/ 59 h 147"/>
                  <a:gd name="T84" fmla="*/ 14 w 64"/>
                  <a:gd name="T85" fmla="*/ 52 h 147"/>
                  <a:gd name="T86" fmla="*/ 11 w 64"/>
                  <a:gd name="T87" fmla="*/ 41 h 147"/>
                  <a:gd name="T88" fmla="*/ 14 w 64"/>
                  <a:gd name="T89" fmla="*/ 30 h 147"/>
                  <a:gd name="T90" fmla="*/ 15 w 64"/>
                  <a:gd name="T91" fmla="*/ 22 h 147"/>
                  <a:gd name="T92" fmla="*/ 20 w 64"/>
                  <a:gd name="T93" fmla="*/ 2 h 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4"/>
                  <a:gd name="T142" fmla="*/ 0 h 147"/>
                  <a:gd name="T143" fmla="*/ 64 w 64"/>
                  <a:gd name="T144" fmla="*/ 147 h 1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4" h="147">
                    <a:moveTo>
                      <a:pt x="20" y="2"/>
                    </a:moveTo>
                    <a:lnTo>
                      <a:pt x="26" y="0"/>
                    </a:lnTo>
                    <a:lnTo>
                      <a:pt x="38" y="18"/>
                    </a:lnTo>
                    <a:lnTo>
                      <a:pt x="36" y="63"/>
                    </a:lnTo>
                    <a:lnTo>
                      <a:pt x="44" y="63"/>
                    </a:lnTo>
                    <a:lnTo>
                      <a:pt x="47" y="72"/>
                    </a:lnTo>
                    <a:lnTo>
                      <a:pt x="48" y="76"/>
                    </a:lnTo>
                    <a:lnTo>
                      <a:pt x="53" y="85"/>
                    </a:lnTo>
                    <a:lnTo>
                      <a:pt x="57" y="81"/>
                    </a:lnTo>
                    <a:lnTo>
                      <a:pt x="60" y="74"/>
                    </a:lnTo>
                    <a:lnTo>
                      <a:pt x="63" y="76"/>
                    </a:lnTo>
                    <a:lnTo>
                      <a:pt x="59" y="87"/>
                    </a:lnTo>
                    <a:lnTo>
                      <a:pt x="57" y="92"/>
                    </a:lnTo>
                    <a:lnTo>
                      <a:pt x="54" y="105"/>
                    </a:lnTo>
                    <a:lnTo>
                      <a:pt x="48" y="109"/>
                    </a:lnTo>
                    <a:lnTo>
                      <a:pt x="42" y="113"/>
                    </a:lnTo>
                    <a:lnTo>
                      <a:pt x="36" y="118"/>
                    </a:lnTo>
                    <a:lnTo>
                      <a:pt x="33" y="124"/>
                    </a:lnTo>
                    <a:lnTo>
                      <a:pt x="36" y="128"/>
                    </a:lnTo>
                    <a:lnTo>
                      <a:pt x="38" y="137"/>
                    </a:lnTo>
                    <a:lnTo>
                      <a:pt x="32" y="140"/>
                    </a:lnTo>
                    <a:lnTo>
                      <a:pt x="26" y="144"/>
                    </a:lnTo>
                    <a:lnTo>
                      <a:pt x="20" y="146"/>
                    </a:lnTo>
                    <a:lnTo>
                      <a:pt x="15" y="144"/>
                    </a:lnTo>
                    <a:lnTo>
                      <a:pt x="9" y="140"/>
                    </a:lnTo>
                    <a:lnTo>
                      <a:pt x="5" y="137"/>
                    </a:lnTo>
                    <a:lnTo>
                      <a:pt x="9" y="131"/>
                    </a:lnTo>
                    <a:lnTo>
                      <a:pt x="15" y="128"/>
                    </a:lnTo>
                    <a:lnTo>
                      <a:pt x="20" y="120"/>
                    </a:lnTo>
                    <a:lnTo>
                      <a:pt x="20" y="116"/>
                    </a:lnTo>
                    <a:lnTo>
                      <a:pt x="15" y="113"/>
                    </a:lnTo>
                    <a:lnTo>
                      <a:pt x="9" y="107"/>
                    </a:lnTo>
                    <a:lnTo>
                      <a:pt x="5" y="107"/>
                    </a:lnTo>
                    <a:lnTo>
                      <a:pt x="0" y="105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5" y="94"/>
                    </a:lnTo>
                    <a:lnTo>
                      <a:pt x="9" y="92"/>
                    </a:lnTo>
                    <a:lnTo>
                      <a:pt x="15" y="87"/>
                    </a:lnTo>
                    <a:lnTo>
                      <a:pt x="17" y="85"/>
                    </a:lnTo>
                    <a:lnTo>
                      <a:pt x="21" y="63"/>
                    </a:lnTo>
                    <a:lnTo>
                      <a:pt x="17" y="59"/>
                    </a:lnTo>
                    <a:lnTo>
                      <a:pt x="14" y="52"/>
                    </a:lnTo>
                    <a:lnTo>
                      <a:pt x="11" y="41"/>
                    </a:lnTo>
                    <a:lnTo>
                      <a:pt x="14" y="30"/>
                    </a:lnTo>
                    <a:lnTo>
                      <a:pt x="15" y="22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5526" y="3078"/>
                <a:ext cx="130" cy="121"/>
              </a:xfrm>
              <a:custGeom>
                <a:avLst/>
                <a:gdLst>
                  <a:gd name="T0" fmla="*/ 90 w 130"/>
                  <a:gd name="T1" fmla="*/ 0 h 121"/>
                  <a:gd name="T2" fmla="*/ 108 w 130"/>
                  <a:gd name="T3" fmla="*/ 0 h 121"/>
                  <a:gd name="T4" fmla="*/ 129 w 130"/>
                  <a:gd name="T5" fmla="*/ 35 h 121"/>
                  <a:gd name="T6" fmla="*/ 106 w 130"/>
                  <a:gd name="T7" fmla="*/ 60 h 121"/>
                  <a:gd name="T8" fmla="*/ 106 w 130"/>
                  <a:gd name="T9" fmla="*/ 73 h 121"/>
                  <a:gd name="T10" fmla="*/ 101 w 130"/>
                  <a:gd name="T11" fmla="*/ 76 h 121"/>
                  <a:gd name="T12" fmla="*/ 83 w 130"/>
                  <a:gd name="T13" fmla="*/ 76 h 121"/>
                  <a:gd name="T14" fmla="*/ 67 w 130"/>
                  <a:gd name="T15" fmla="*/ 89 h 121"/>
                  <a:gd name="T16" fmla="*/ 52 w 130"/>
                  <a:gd name="T17" fmla="*/ 107 h 121"/>
                  <a:gd name="T18" fmla="*/ 42 w 130"/>
                  <a:gd name="T19" fmla="*/ 120 h 121"/>
                  <a:gd name="T20" fmla="*/ 42 w 130"/>
                  <a:gd name="T21" fmla="*/ 107 h 121"/>
                  <a:gd name="T22" fmla="*/ 23 w 130"/>
                  <a:gd name="T23" fmla="*/ 113 h 121"/>
                  <a:gd name="T24" fmla="*/ 11 w 130"/>
                  <a:gd name="T25" fmla="*/ 113 h 121"/>
                  <a:gd name="T26" fmla="*/ 0 w 130"/>
                  <a:gd name="T27" fmla="*/ 113 h 121"/>
                  <a:gd name="T28" fmla="*/ 20 w 130"/>
                  <a:gd name="T29" fmla="*/ 89 h 121"/>
                  <a:gd name="T30" fmla="*/ 26 w 130"/>
                  <a:gd name="T31" fmla="*/ 82 h 121"/>
                  <a:gd name="T32" fmla="*/ 31 w 130"/>
                  <a:gd name="T33" fmla="*/ 82 h 121"/>
                  <a:gd name="T34" fmla="*/ 47 w 130"/>
                  <a:gd name="T35" fmla="*/ 62 h 121"/>
                  <a:gd name="T36" fmla="*/ 52 w 130"/>
                  <a:gd name="T37" fmla="*/ 62 h 121"/>
                  <a:gd name="T38" fmla="*/ 60 w 130"/>
                  <a:gd name="T39" fmla="*/ 56 h 121"/>
                  <a:gd name="T40" fmla="*/ 67 w 130"/>
                  <a:gd name="T41" fmla="*/ 56 h 121"/>
                  <a:gd name="T42" fmla="*/ 65 w 130"/>
                  <a:gd name="T43" fmla="*/ 40 h 121"/>
                  <a:gd name="T44" fmla="*/ 67 w 130"/>
                  <a:gd name="T45" fmla="*/ 40 h 121"/>
                  <a:gd name="T46" fmla="*/ 77 w 130"/>
                  <a:gd name="T47" fmla="*/ 33 h 121"/>
                  <a:gd name="T48" fmla="*/ 77 w 130"/>
                  <a:gd name="T49" fmla="*/ 36 h 121"/>
                  <a:gd name="T50" fmla="*/ 95 w 130"/>
                  <a:gd name="T51" fmla="*/ 24 h 121"/>
                  <a:gd name="T52" fmla="*/ 90 w 130"/>
                  <a:gd name="T53" fmla="*/ 0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"/>
                  <a:gd name="T82" fmla="*/ 0 h 121"/>
                  <a:gd name="T83" fmla="*/ 130 w 130"/>
                  <a:gd name="T84" fmla="*/ 121 h 1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" h="121">
                    <a:moveTo>
                      <a:pt x="90" y="0"/>
                    </a:moveTo>
                    <a:lnTo>
                      <a:pt x="108" y="0"/>
                    </a:lnTo>
                    <a:lnTo>
                      <a:pt x="129" y="35"/>
                    </a:lnTo>
                    <a:lnTo>
                      <a:pt x="106" y="60"/>
                    </a:lnTo>
                    <a:lnTo>
                      <a:pt x="106" y="73"/>
                    </a:lnTo>
                    <a:lnTo>
                      <a:pt x="101" y="76"/>
                    </a:lnTo>
                    <a:lnTo>
                      <a:pt x="83" y="76"/>
                    </a:lnTo>
                    <a:lnTo>
                      <a:pt x="67" y="89"/>
                    </a:lnTo>
                    <a:lnTo>
                      <a:pt x="52" y="107"/>
                    </a:lnTo>
                    <a:lnTo>
                      <a:pt x="42" y="120"/>
                    </a:lnTo>
                    <a:lnTo>
                      <a:pt x="42" y="107"/>
                    </a:lnTo>
                    <a:lnTo>
                      <a:pt x="23" y="113"/>
                    </a:lnTo>
                    <a:lnTo>
                      <a:pt x="11" y="113"/>
                    </a:lnTo>
                    <a:lnTo>
                      <a:pt x="0" y="113"/>
                    </a:lnTo>
                    <a:lnTo>
                      <a:pt x="20" y="89"/>
                    </a:lnTo>
                    <a:lnTo>
                      <a:pt x="26" y="82"/>
                    </a:lnTo>
                    <a:lnTo>
                      <a:pt x="31" y="82"/>
                    </a:lnTo>
                    <a:lnTo>
                      <a:pt x="47" y="62"/>
                    </a:lnTo>
                    <a:lnTo>
                      <a:pt x="52" y="62"/>
                    </a:lnTo>
                    <a:lnTo>
                      <a:pt x="60" y="56"/>
                    </a:lnTo>
                    <a:lnTo>
                      <a:pt x="67" y="56"/>
                    </a:lnTo>
                    <a:lnTo>
                      <a:pt x="65" y="40"/>
                    </a:lnTo>
                    <a:lnTo>
                      <a:pt x="67" y="40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95" y="24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5261" y="3087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9 w 39"/>
                  <a:gd name="T3" fmla="*/ 0 h 58"/>
                  <a:gd name="T4" fmla="*/ 18 w 39"/>
                  <a:gd name="T5" fmla="*/ 6 h 58"/>
                  <a:gd name="T6" fmla="*/ 38 w 39"/>
                  <a:gd name="T7" fmla="*/ 6 h 58"/>
                  <a:gd name="T8" fmla="*/ 34 w 39"/>
                  <a:gd name="T9" fmla="*/ 17 h 58"/>
                  <a:gd name="T10" fmla="*/ 38 w 39"/>
                  <a:gd name="T11" fmla="*/ 25 h 58"/>
                  <a:gd name="T12" fmla="*/ 32 w 39"/>
                  <a:gd name="T13" fmla="*/ 25 h 58"/>
                  <a:gd name="T14" fmla="*/ 29 w 39"/>
                  <a:gd name="T15" fmla="*/ 29 h 58"/>
                  <a:gd name="T16" fmla="*/ 25 w 39"/>
                  <a:gd name="T17" fmla="*/ 30 h 58"/>
                  <a:gd name="T18" fmla="*/ 29 w 39"/>
                  <a:gd name="T19" fmla="*/ 57 h 58"/>
                  <a:gd name="T20" fmla="*/ 18 w 39"/>
                  <a:gd name="T21" fmla="*/ 54 h 58"/>
                  <a:gd name="T22" fmla="*/ 6 w 39"/>
                  <a:gd name="T23" fmla="*/ 46 h 58"/>
                  <a:gd name="T24" fmla="*/ 6 w 39"/>
                  <a:gd name="T25" fmla="*/ 29 h 58"/>
                  <a:gd name="T26" fmla="*/ 6 w 39"/>
                  <a:gd name="T27" fmla="*/ 24 h 58"/>
                  <a:gd name="T28" fmla="*/ 0 w 39"/>
                  <a:gd name="T29" fmla="*/ 17 h 58"/>
                  <a:gd name="T30" fmla="*/ 0 w 39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58"/>
                  <a:gd name="T50" fmla="*/ 39 w 39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58">
                    <a:moveTo>
                      <a:pt x="0" y="0"/>
                    </a:moveTo>
                    <a:lnTo>
                      <a:pt x="9" y="0"/>
                    </a:lnTo>
                    <a:lnTo>
                      <a:pt x="18" y="6"/>
                    </a:lnTo>
                    <a:lnTo>
                      <a:pt x="38" y="6"/>
                    </a:lnTo>
                    <a:lnTo>
                      <a:pt x="34" y="17"/>
                    </a:lnTo>
                    <a:lnTo>
                      <a:pt x="38" y="25"/>
                    </a:lnTo>
                    <a:lnTo>
                      <a:pt x="32" y="25"/>
                    </a:lnTo>
                    <a:lnTo>
                      <a:pt x="29" y="29"/>
                    </a:lnTo>
                    <a:lnTo>
                      <a:pt x="25" y="30"/>
                    </a:lnTo>
                    <a:lnTo>
                      <a:pt x="29" y="57"/>
                    </a:lnTo>
                    <a:lnTo>
                      <a:pt x="18" y="54"/>
                    </a:lnTo>
                    <a:lnTo>
                      <a:pt x="6" y="46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359" y="2315"/>
              <a:ext cx="77" cy="63"/>
            </a:xfrm>
            <a:custGeom>
              <a:avLst/>
              <a:gdLst>
                <a:gd name="T0" fmla="*/ 15 w 77"/>
                <a:gd name="T1" fmla="*/ 24 h 63"/>
                <a:gd name="T2" fmla="*/ 0 w 77"/>
                <a:gd name="T3" fmla="*/ 51 h 63"/>
                <a:gd name="T4" fmla="*/ 5 w 77"/>
                <a:gd name="T5" fmla="*/ 60 h 63"/>
                <a:gd name="T6" fmla="*/ 27 w 77"/>
                <a:gd name="T7" fmla="*/ 62 h 63"/>
                <a:gd name="T8" fmla="*/ 44 w 77"/>
                <a:gd name="T9" fmla="*/ 62 h 63"/>
                <a:gd name="T10" fmla="*/ 53 w 77"/>
                <a:gd name="T11" fmla="*/ 54 h 63"/>
                <a:gd name="T12" fmla="*/ 56 w 77"/>
                <a:gd name="T13" fmla="*/ 42 h 63"/>
                <a:gd name="T14" fmla="*/ 76 w 77"/>
                <a:gd name="T15" fmla="*/ 42 h 63"/>
                <a:gd name="T16" fmla="*/ 71 w 77"/>
                <a:gd name="T17" fmla="*/ 26 h 63"/>
                <a:gd name="T18" fmla="*/ 71 w 77"/>
                <a:gd name="T19" fmla="*/ 13 h 63"/>
                <a:gd name="T20" fmla="*/ 55 w 77"/>
                <a:gd name="T21" fmla="*/ 0 h 63"/>
                <a:gd name="T22" fmla="*/ 50 w 77"/>
                <a:gd name="T23" fmla="*/ 20 h 63"/>
                <a:gd name="T24" fmla="*/ 61 w 77"/>
                <a:gd name="T25" fmla="*/ 29 h 63"/>
                <a:gd name="T26" fmla="*/ 43 w 77"/>
                <a:gd name="T27" fmla="*/ 29 h 63"/>
                <a:gd name="T28" fmla="*/ 36 w 77"/>
                <a:gd name="T29" fmla="*/ 36 h 63"/>
                <a:gd name="T30" fmla="*/ 15 w 77"/>
                <a:gd name="T31" fmla="*/ 24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63"/>
                <a:gd name="T50" fmla="*/ 77 w 77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63">
                  <a:moveTo>
                    <a:pt x="15" y="24"/>
                  </a:moveTo>
                  <a:lnTo>
                    <a:pt x="0" y="51"/>
                  </a:lnTo>
                  <a:lnTo>
                    <a:pt x="5" y="60"/>
                  </a:lnTo>
                  <a:lnTo>
                    <a:pt x="27" y="62"/>
                  </a:lnTo>
                  <a:lnTo>
                    <a:pt x="44" y="62"/>
                  </a:lnTo>
                  <a:lnTo>
                    <a:pt x="53" y="54"/>
                  </a:lnTo>
                  <a:lnTo>
                    <a:pt x="56" y="42"/>
                  </a:lnTo>
                  <a:lnTo>
                    <a:pt x="76" y="42"/>
                  </a:lnTo>
                  <a:lnTo>
                    <a:pt x="71" y="26"/>
                  </a:lnTo>
                  <a:lnTo>
                    <a:pt x="71" y="13"/>
                  </a:lnTo>
                  <a:lnTo>
                    <a:pt x="55" y="0"/>
                  </a:lnTo>
                  <a:lnTo>
                    <a:pt x="50" y="20"/>
                  </a:lnTo>
                  <a:lnTo>
                    <a:pt x="61" y="29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15" y="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4376" y="1136"/>
              <a:ext cx="1035" cy="1902"/>
              <a:chOff x="4376" y="1136"/>
              <a:chExt cx="1035" cy="1902"/>
            </a:xfrm>
            <a:grpFill/>
          </p:grpSpPr>
          <p:grpSp>
            <p:nvGrpSpPr>
              <p:cNvPr id="61" name="Group 11"/>
              <p:cNvGrpSpPr>
                <a:grpSpLocks/>
              </p:cNvGrpSpPr>
              <p:nvPr/>
            </p:nvGrpSpPr>
            <p:grpSpPr bwMode="auto">
              <a:xfrm>
                <a:off x="4544" y="1335"/>
                <a:ext cx="221" cy="559"/>
                <a:chOff x="4544" y="1335"/>
                <a:chExt cx="221" cy="559"/>
              </a:xfrm>
              <a:grpFill/>
            </p:grpSpPr>
            <p:sp>
              <p:nvSpPr>
                <p:cNvPr id="71" name="Freeform 12"/>
                <p:cNvSpPr>
                  <a:spLocks/>
                </p:cNvSpPr>
                <p:nvPr/>
              </p:nvSpPr>
              <p:spPr bwMode="auto">
                <a:xfrm>
                  <a:off x="4544" y="1850"/>
                  <a:ext cx="41" cy="44"/>
                </a:xfrm>
                <a:custGeom>
                  <a:avLst/>
                  <a:gdLst>
                    <a:gd name="T0" fmla="*/ 0 w 41"/>
                    <a:gd name="T1" fmla="*/ 32 h 44"/>
                    <a:gd name="T2" fmla="*/ 7 w 41"/>
                    <a:gd name="T3" fmla="*/ 43 h 44"/>
                    <a:gd name="T4" fmla="*/ 16 w 41"/>
                    <a:gd name="T5" fmla="*/ 40 h 44"/>
                    <a:gd name="T6" fmla="*/ 29 w 41"/>
                    <a:gd name="T7" fmla="*/ 43 h 44"/>
                    <a:gd name="T8" fmla="*/ 39 w 41"/>
                    <a:gd name="T9" fmla="*/ 43 h 44"/>
                    <a:gd name="T10" fmla="*/ 40 w 41"/>
                    <a:gd name="T11" fmla="*/ 29 h 44"/>
                    <a:gd name="T12" fmla="*/ 36 w 41"/>
                    <a:gd name="T13" fmla="*/ 17 h 44"/>
                    <a:gd name="T14" fmla="*/ 31 w 41"/>
                    <a:gd name="T15" fmla="*/ 6 h 44"/>
                    <a:gd name="T16" fmla="*/ 24 w 41"/>
                    <a:gd name="T17" fmla="*/ 6 h 44"/>
                    <a:gd name="T18" fmla="*/ 20 w 41"/>
                    <a:gd name="T19" fmla="*/ 0 h 44"/>
                    <a:gd name="T20" fmla="*/ 11 w 41"/>
                    <a:gd name="T21" fmla="*/ 0 h 44"/>
                    <a:gd name="T22" fmla="*/ 11 w 41"/>
                    <a:gd name="T23" fmla="*/ 12 h 44"/>
                    <a:gd name="T24" fmla="*/ 0 w 41"/>
                    <a:gd name="T25" fmla="*/ 32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44"/>
                    <a:gd name="T41" fmla="*/ 41 w 41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44">
                      <a:moveTo>
                        <a:pt x="0" y="32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9" y="43"/>
                      </a:lnTo>
                      <a:lnTo>
                        <a:pt x="39" y="43"/>
                      </a:lnTo>
                      <a:lnTo>
                        <a:pt x="40" y="29"/>
                      </a:lnTo>
                      <a:lnTo>
                        <a:pt x="36" y="17"/>
                      </a:lnTo>
                      <a:lnTo>
                        <a:pt x="31" y="6"/>
                      </a:lnTo>
                      <a:lnTo>
                        <a:pt x="24" y="6"/>
                      </a:lnTo>
                      <a:lnTo>
                        <a:pt x="20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72" name="Freeform 13"/>
                <p:cNvSpPr>
                  <a:spLocks/>
                </p:cNvSpPr>
                <p:nvPr/>
              </p:nvSpPr>
              <p:spPr bwMode="auto">
                <a:xfrm>
                  <a:off x="4695" y="1747"/>
                  <a:ext cx="39" cy="56"/>
                </a:xfrm>
                <a:custGeom>
                  <a:avLst/>
                  <a:gdLst>
                    <a:gd name="T0" fmla="*/ 8 w 39"/>
                    <a:gd name="T1" fmla="*/ 0 h 56"/>
                    <a:gd name="T2" fmla="*/ 22 w 39"/>
                    <a:gd name="T3" fmla="*/ 3 h 56"/>
                    <a:gd name="T4" fmla="*/ 31 w 39"/>
                    <a:gd name="T5" fmla="*/ 17 h 56"/>
                    <a:gd name="T6" fmla="*/ 38 w 39"/>
                    <a:gd name="T7" fmla="*/ 27 h 56"/>
                    <a:gd name="T8" fmla="*/ 33 w 39"/>
                    <a:gd name="T9" fmla="*/ 33 h 56"/>
                    <a:gd name="T10" fmla="*/ 38 w 39"/>
                    <a:gd name="T11" fmla="*/ 41 h 56"/>
                    <a:gd name="T12" fmla="*/ 34 w 39"/>
                    <a:gd name="T13" fmla="*/ 50 h 56"/>
                    <a:gd name="T14" fmla="*/ 29 w 39"/>
                    <a:gd name="T15" fmla="*/ 55 h 56"/>
                    <a:gd name="T16" fmla="*/ 17 w 39"/>
                    <a:gd name="T17" fmla="*/ 55 h 56"/>
                    <a:gd name="T18" fmla="*/ 9 w 39"/>
                    <a:gd name="T19" fmla="*/ 55 h 56"/>
                    <a:gd name="T20" fmla="*/ 5 w 39"/>
                    <a:gd name="T21" fmla="*/ 49 h 56"/>
                    <a:gd name="T22" fmla="*/ 0 w 39"/>
                    <a:gd name="T23" fmla="*/ 39 h 56"/>
                    <a:gd name="T24" fmla="*/ 0 w 39"/>
                    <a:gd name="T25" fmla="*/ 33 h 56"/>
                    <a:gd name="T26" fmla="*/ 0 w 39"/>
                    <a:gd name="T27" fmla="*/ 20 h 56"/>
                    <a:gd name="T28" fmla="*/ 8 w 39"/>
                    <a:gd name="T29" fmla="*/ 0 h 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56"/>
                    <a:gd name="T47" fmla="*/ 39 w 39"/>
                    <a:gd name="T48" fmla="*/ 56 h 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56">
                      <a:moveTo>
                        <a:pt x="8" y="0"/>
                      </a:moveTo>
                      <a:lnTo>
                        <a:pt x="22" y="3"/>
                      </a:lnTo>
                      <a:lnTo>
                        <a:pt x="31" y="17"/>
                      </a:lnTo>
                      <a:lnTo>
                        <a:pt x="38" y="27"/>
                      </a:lnTo>
                      <a:lnTo>
                        <a:pt x="33" y="33"/>
                      </a:lnTo>
                      <a:lnTo>
                        <a:pt x="38" y="41"/>
                      </a:lnTo>
                      <a:lnTo>
                        <a:pt x="34" y="50"/>
                      </a:lnTo>
                      <a:lnTo>
                        <a:pt x="29" y="55"/>
                      </a:lnTo>
                      <a:lnTo>
                        <a:pt x="17" y="55"/>
                      </a:lnTo>
                      <a:lnTo>
                        <a:pt x="9" y="55"/>
                      </a:lnTo>
                      <a:lnTo>
                        <a:pt x="5" y="49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73" name="Freeform 14"/>
                <p:cNvSpPr>
                  <a:spLocks/>
                </p:cNvSpPr>
                <p:nvPr/>
              </p:nvSpPr>
              <p:spPr bwMode="auto">
                <a:xfrm>
                  <a:off x="4682" y="1335"/>
                  <a:ext cx="83" cy="49"/>
                </a:xfrm>
                <a:custGeom>
                  <a:avLst/>
                  <a:gdLst>
                    <a:gd name="T0" fmla="*/ 12 w 83"/>
                    <a:gd name="T1" fmla="*/ 0 h 49"/>
                    <a:gd name="T2" fmla="*/ 23 w 83"/>
                    <a:gd name="T3" fmla="*/ 6 h 49"/>
                    <a:gd name="T4" fmla="*/ 33 w 83"/>
                    <a:gd name="T5" fmla="*/ 5 h 49"/>
                    <a:gd name="T6" fmla="*/ 50 w 83"/>
                    <a:gd name="T7" fmla="*/ 6 h 49"/>
                    <a:gd name="T8" fmla="*/ 61 w 83"/>
                    <a:gd name="T9" fmla="*/ 6 h 49"/>
                    <a:gd name="T10" fmla="*/ 67 w 83"/>
                    <a:gd name="T11" fmla="*/ 11 h 49"/>
                    <a:gd name="T12" fmla="*/ 76 w 83"/>
                    <a:gd name="T13" fmla="*/ 21 h 49"/>
                    <a:gd name="T14" fmla="*/ 82 w 83"/>
                    <a:gd name="T15" fmla="*/ 24 h 49"/>
                    <a:gd name="T16" fmla="*/ 62 w 83"/>
                    <a:gd name="T17" fmla="*/ 29 h 49"/>
                    <a:gd name="T18" fmla="*/ 56 w 83"/>
                    <a:gd name="T19" fmla="*/ 33 h 49"/>
                    <a:gd name="T20" fmla="*/ 62 w 83"/>
                    <a:gd name="T21" fmla="*/ 41 h 49"/>
                    <a:gd name="T22" fmla="*/ 62 w 83"/>
                    <a:gd name="T23" fmla="*/ 48 h 49"/>
                    <a:gd name="T24" fmla="*/ 46 w 83"/>
                    <a:gd name="T25" fmla="*/ 41 h 49"/>
                    <a:gd name="T26" fmla="*/ 32 w 83"/>
                    <a:gd name="T27" fmla="*/ 38 h 49"/>
                    <a:gd name="T28" fmla="*/ 23 w 83"/>
                    <a:gd name="T29" fmla="*/ 38 h 49"/>
                    <a:gd name="T30" fmla="*/ 23 w 83"/>
                    <a:gd name="T31" fmla="*/ 48 h 49"/>
                    <a:gd name="T32" fmla="*/ 12 w 83"/>
                    <a:gd name="T33" fmla="*/ 48 h 49"/>
                    <a:gd name="T34" fmla="*/ 11 w 83"/>
                    <a:gd name="T35" fmla="*/ 41 h 49"/>
                    <a:gd name="T36" fmla="*/ 8 w 83"/>
                    <a:gd name="T37" fmla="*/ 29 h 49"/>
                    <a:gd name="T38" fmla="*/ 0 w 83"/>
                    <a:gd name="T39" fmla="*/ 27 h 49"/>
                    <a:gd name="T40" fmla="*/ 8 w 83"/>
                    <a:gd name="T41" fmla="*/ 21 h 49"/>
                    <a:gd name="T42" fmla="*/ 15 w 83"/>
                    <a:gd name="T43" fmla="*/ 17 h 49"/>
                    <a:gd name="T44" fmla="*/ 12 w 83"/>
                    <a:gd name="T45" fmla="*/ 0 h 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3"/>
                    <a:gd name="T70" fmla="*/ 0 h 49"/>
                    <a:gd name="T71" fmla="*/ 83 w 83"/>
                    <a:gd name="T72" fmla="*/ 49 h 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3" h="49">
                      <a:moveTo>
                        <a:pt x="12" y="0"/>
                      </a:moveTo>
                      <a:lnTo>
                        <a:pt x="23" y="6"/>
                      </a:lnTo>
                      <a:lnTo>
                        <a:pt x="33" y="5"/>
                      </a:lnTo>
                      <a:lnTo>
                        <a:pt x="50" y="6"/>
                      </a:lnTo>
                      <a:lnTo>
                        <a:pt x="61" y="6"/>
                      </a:lnTo>
                      <a:lnTo>
                        <a:pt x="67" y="11"/>
                      </a:lnTo>
                      <a:lnTo>
                        <a:pt x="76" y="21"/>
                      </a:lnTo>
                      <a:lnTo>
                        <a:pt x="82" y="24"/>
                      </a:lnTo>
                      <a:lnTo>
                        <a:pt x="62" y="29"/>
                      </a:lnTo>
                      <a:lnTo>
                        <a:pt x="56" y="33"/>
                      </a:lnTo>
                      <a:lnTo>
                        <a:pt x="62" y="41"/>
                      </a:lnTo>
                      <a:lnTo>
                        <a:pt x="62" y="48"/>
                      </a:lnTo>
                      <a:lnTo>
                        <a:pt x="46" y="41"/>
                      </a:lnTo>
                      <a:lnTo>
                        <a:pt x="32" y="38"/>
                      </a:lnTo>
                      <a:lnTo>
                        <a:pt x="23" y="38"/>
                      </a:lnTo>
                      <a:lnTo>
                        <a:pt x="23" y="48"/>
                      </a:lnTo>
                      <a:lnTo>
                        <a:pt x="12" y="48"/>
                      </a:lnTo>
                      <a:lnTo>
                        <a:pt x="11" y="41"/>
                      </a:lnTo>
                      <a:lnTo>
                        <a:pt x="8" y="29"/>
                      </a:lnTo>
                      <a:lnTo>
                        <a:pt x="0" y="27"/>
                      </a:lnTo>
                      <a:lnTo>
                        <a:pt x="8" y="21"/>
                      </a:lnTo>
                      <a:lnTo>
                        <a:pt x="15" y="17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4764" y="2498"/>
                <a:ext cx="647" cy="540"/>
              </a:xfrm>
              <a:custGeom>
                <a:avLst/>
                <a:gdLst>
                  <a:gd name="T0" fmla="*/ 498 w 647"/>
                  <a:gd name="T1" fmla="*/ 44 h 540"/>
                  <a:gd name="T2" fmla="*/ 522 w 647"/>
                  <a:gd name="T3" fmla="*/ 66 h 540"/>
                  <a:gd name="T4" fmla="*/ 549 w 647"/>
                  <a:gd name="T5" fmla="*/ 144 h 540"/>
                  <a:gd name="T6" fmla="*/ 611 w 647"/>
                  <a:gd name="T7" fmla="*/ 228 h 540"/>
                  <a:gd name="T8" fmla="*/ 646 w 647"/>
                  <a:gd name="T9" fmla="*/ 309 h 540"/>
                  <a:gd name="T10" fmla="*/ 620 w 647"/>
                  <a:gd name="T11" fmla="*/ 385 h 540"/>
                  <a:gd name="T12" fmla="*/ 595 w 647"/>
                  <a:gd name="T13" fmla="*/ 433 h 540"/>
                  <a:gd name="T14" fmla="*/ 579 w 647"/>
                  <a:gd name="T15" fmla="*/ 483 h 540"/>
                  <a:gd name="T16" fmla="*/ 563 w 647"/>
                  <a:gd name="T17" fmla="*/ 515 h 540"/>
                  <a:gd name="T18" fmla="*/ 531 w 647"/>
                  <a:gd name="T19" fmla="*/ 531 h 540"/>
                  <a:gd name="T20" fmla="*/ 484 w 647"/>
                  <a:gd name="T21" fmla="*/ 525 h 540"/>
                  <a:gd name="T22" fmla="*/ 434 w 647"/>
                  <a:gd name="T23" fmla="*/ 515 h 540"/>
                  <a:gd name="T24" fmla="*/ 408 w 647"/>
                  <a:gd name="T25" fmla="*/ 481 h 540"/>
                  <a:gd name="T26" fmla="*/ 401 w 647"/>
                  <a:gd name="T27" fmla="*/ 443 h 540"/>
                  <a:gd name="T28" fmla="*/ 381 w 647"/>
                  <a:gd name="T29" fmla="*/ 425 h 540"/>
                  <a:gd name="T30" fmla="*/ 357 w 647"/>
                  <a:gd name="T31" fmla="*/ 429 h 540"/>
                  <a:gd name="T32" fmla="*/ 328 w 647"/>
                  <a:gd name="T33" fmla="*/ 401 h 540"/>
                  <a:gd name="T34" fmla="*/ 309 w 647"/>
                  <a:gd name="T35" fmla="*/ 393 h 540"/>
                  <a:gd name="T36" fmla="*/ 274 w 647"/>
                  <a:gd name="T37" fmla="*/ 401 h 540"/>
                  <a:gd name="T38" fmla="*/ 244 w 647"/>
                  <a:gd name="T39" fmla="*/ 403 h 540"/>
                  <a:gd name="T40" fmla="*/ 222 w 647"/>
                  <a:gd name="T41" fmla="*/ 421 h 540"/>
                  <a:gd name="T42" fmla="*/ 185 w 647"/>
                  <a:gd name="T43" fmla="*/ 433 h 540"/>
                  <a:gd name="T44" fmla="*/ 148 w 647"/>
                  <a:gd name="T45" fmla="*/ 453 h 540"/>
                  <a:gd name="T46" fmla="*/ 127 w 647"/>
                  <a:gd name="T47" fmla="*/ 461 h 540"/>
                  <a:gd name="T48" fmla="*/ 74 w 647"/>
                  <a:gd name="T49" fmla="*/ 457 h 540"/>
                  <a:gd name="T50" fmla="*/ 64 w 647"/>
                  <a:gd name="T51" fmla="*/ 443 h 540"/>
                  <a:gd name="T52" fmla="*/ 64 w 647"/>
                  <a:gd name="T53" fmla="*/ 385 h 540"/>
                  <a:gd name="T54" fmla="*/ 46 w 647"/>
                  <a:gd name="T55" fmla="*/ 349 h 540"/>
                  <a:gd name="T56" fmla="*/ 28 w 647"/>
                  <a:gd name="T57" fmla="*/ 323 h 540"/>
                  <a:gd name="T58" fmla="*/ 7 w 647"/>
                  <a:gd name="T59" fmla="*/ 228 h 540"/>
                  <a:gd name="T60" fmla="*/ 7 w 647"/>
                  <a:gd name="T61" fmla="*/ 194 h 540"/>
                  <a:gd name="T62" fmla="*/ 55 w 647"/>
                  <a:gd name="T63" fmla="*/ 178 h 540"/>
                  <a:gd name="T64" fmla="*/ 86 w 647"/>
                  <a:gd name="T65" fmla="*/ 172 h 540"/>
                  <a:gd name="T66" fmla="*/ 109 w 647"/>
                  <a:gd name="T67" fmla="*/ 164 h 540"/>
                  <a:gd name="T68" fmla="*/ 118 w 647"/>
                  <a:gd name="T69" fmla="*/ 136 h 540"/>
                  <a:gd name="T70" fmla="*/ 115 w 647"/>
                  <a:gd name="T71" fmla="*/ 122 h 540"/>
                  <a:gd name="T72" fmla="*/ 161 w 647"/>
                  <a:gd name="T73" fmla="*/ 80 h 540"/>
                  <a:gd name="T74" fmla="*/ 198 w 647"/>
                  <a:gd name="T75" fmla="*/ 50 h 540"/>
                  <a:gd name="T76" fmla="*/ 231 w 647"/>
                  <a:gd name="T77" fmla="*/ 72 h 540"/>
                  <a:gd name="T78" fmla="*/ 254 w 647"/>
                  <a:gd name="T79" fmla="*/ 48 h 540"/>
                  <a:gd name="T80" fmla="*/ 281 w 647"/>
                  <a:gd name="T81" fmla="*/ 26 h 540"/>
                  <a:gd name="T82" fmla="*/ 307 w 647"/>
                  <a:gd name="T83" fmla="*/ 8 h 540"/>
                  <a:gd name="T84" fmla="*/ 349 w 647"/>
                  <a:gd name="T85" fmla="*/ 8 h 540"/>
                  <a:gd name="T86" fmla="*/ 365 w 647"/>
                  <a:gd name="T87" fmla="*/ 30 h 540"/>
                  <a:gd name="T88" fmla="*/ 365 w 647"/>
                  <a:gd name="T89" fmla="*/ 58 h 540"/>
                  <a:gd name="T90" fmla="*/ 401 w 647"/>
                  <a:gd name="T91" fmla="*/ 100 h 540"/>
                  <a:gd name="T92" fmla="*/ 432 w 647"/>
                  <a:gd name="T93" fmla="*/ 116 h 540"/>
                  <a:gd name="T94" fmla="*/ 455 w 647"/>
                  <a:gd name="T95" fmla="*/ 72 h 540"/>
                  <a:gd name="T96" fmla="*/ 464 w 647"/>
                  <a:gd name="T97" fmla="*/ 0 h 5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7"/>
                  <a:gd name="T148" fmla="*/ 0 h 540"/>
                  <a:gd name="T149" fmla="*/ 647 w 647"/>
                  <a:gd name="T150" fmla="*/ 540 h 5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7" h="540">
                    <a:moveTo>
                      <a:pt x="464" y="0"/>
                    </a:moveTo>
                    <a:lnTo>
                      <a:pt x="498" y="0"/>
                    </a:lnTo>
                    <a:lnTo>
                      <a:pt x="498" y="44"/>
                    </a:lnTo>
                    <a:lnTo>
                      <a:pt x="512" y="58"/>
                    </a:lnTo>
                    <a:lnTo>
                      <a:pt x="517" y="66"/>
                    </a:lnTo>
                    <a:lnTo>
                      <a:pt x="522" y="66"/>
                    </a:lnTo>
                    <a:lnTo>
                      <a:pt x="528" y="72"/>
                    </a:lnTo>
                    <a:lnTo>
                      <a:pt x="531" y="116"/>
                    </a:lnTo>
                    <a:lnTo>
                      <a:pt x="549" y="144"/>
                    </a:lnTo>
                    <a:lnTo>
                      <a:pt x="579" y="184"/>
                    </a:lnTo>
                    <a:lnTo>
                      <a:pt x="579" y="192"/>
                    </a:lnTo>
                    <a:lnTo>
                      <a:pt x="611" y="228"/>
                    </a:lnTo>
                    <a:lnTo>
                      <a:pt x="611" y="232"/>
                    </a:lnTo>
                    <a:lnTo>
                      <a:pt x="642" y="260"/>
                    </a:lnTo>
                    <a:lnTo>
                      <a:pt x="646" y="309"/>
                    </a:lnTo>
                    <a:lnTo>
                      <a:pt x="642" y="353"/>
                    </a:lnTo>
                    <a:lnTo>
                      <a:pt x="630" y="375"/>
                    </a:lnTo>
                    <a:lnTo>
                      <a:pt x="620" y="385"/>
                    </a:lnTo>
                    <a:lnTo>
                      <a:pt x="614" y="409"/>
                    </a:lnTo>
                    <a:lnTo>
                      <a:pt x="604" y="429"/>
                    </a:lnTo>
                    <a:lnTo>
                      <a:pt x="595" y="433"/>
                    </a:lnTo>
                    <a:lnTo>
                      <a:pt x="598" y="443"/>
                    </a:lnTo>
                    <a:lnTo>
                      <a:pt x="582" y="457"/>
                    </a:lnTo>
                    <a:lnTo>
                      <a:pt x="579" y="483"/>
                    </a:lnTo>
                    <a:lnTo>
                      <a:pt x="575" y="501"/>
                    </a:lnTo>
                    <a:lnTo>
                      <a:pt x="567" y="505"/>
                    </a:lnTo>
                    <a:lnTo>
                      <a:pt x="563" y="515"/>
                    </a:lnTo>
                    <a:lnTo>
                      <a:pt x="556" y="525"/>
                    </a:lnTo>
                    <a:lnTo>
                      <a:pt x="544" y="525"/>
                    </a:lnTo>
                    <a:lnTo>
                      <a:pt x="531" y="531"/>
                    </a:lnTo>
                    <a:lnTo>
                      <a:pt x="519" y="539"/>
                    </a:lnTo>
                    <a:lnTo>
                      <a:pt x="500" y="519"/>
                    </a:lnTo>
                    <a:lnTo>
                      <a:pt x="484" y="525"/>
                    </a:lnTo>
                    <a:lnTo>
                      <a:pt x="477" y="525"/>
                    </a:lnTo>
                    <a:lnTo>
                      <a:pt x="448" y="529"/>
                    </a:lnTo>
                    <a:lnTo>
                      <a:pt x="434" y="515"/>
                    </a:lnTo>
                    <a:lnTo>
                      <a:pt x="420" y="493"/>
                    </a:lnTo>
                    <a:lnTo>
                      <a:pt x="415" y="497"/>
                    </a:lnTo>
                    <a:lnTo>
                      <a:pt x="408" y="481"/>
                    </a:lnTo>
                    <a:lnTo>
                      <a:pt x="402" y="469"/>
                    </a:lnTo>
                    <a:lnTo>
                      <a:pt x="401" y="465"/>
                    </a:lnTo>
                    <a:lnTo>
                      <a:pt x="401" y="443"/>
                    </a:lnTo>
                    <a:lnTo>
                      <a:pt x="401" y="429"/>
                    </a:lnTo>
                    <a:lnTo>
                      <a:pt x="395" y="421"/>
                    </a:lnTo>
                    <a:lnTo>
                      <a:pt x="381" y="425"/>
                    </a:lnTo>
                    <a:lnTo>
                      <a:pt x="372" y="429"/>
                    </a:lnTo>
                    <a:lnTo>
                      <a:pt x="360" y="429"/>
                    </a:lnTo>
                    <a:lnTo>
                      <a:pt x="357" y="429"/>
                    </a:lnTo>
                    <a:lnTo>
                      <a:pt x="349" y="429"/>
                    </a:lnTo>
                    <a:lnTo>
                      <a:pt x="339" y="415"/>
                    </a:lnTo>
                    <a:lnTo>
                      <a:pt x="328" y="401"/>
                    </a:lnTo>
                    <a:lnTo>
                      <a:pt x="327" y="401"/>
                    </a:lnTo>
                    <a:lnTo>
                      <a:pt x="312" y="401"/>
                    </a:lnTo>
                    <a:lnTo>
                      <a:pt x="309" y="393"/>
                    </a:lnTo>
                    <a:lnTo>
                      <a:pt x="297" y="401"/>
                    </a:lnTo>
                    <a:lnTo>
                      <a:pt x="289" y="401"/>
                    </a:lnTo>
                    <a:lnTo>
                      <a:pt x="274" y="401"/>
                    </a:lnTo>
                    <a:lnTo>
                      <a:pt x="268" y="393"/>
                    </a:lnTo>
                    <a:lnTo>
                      <a:pt x="263" y="401"/>
                    </a:lnTo>
                    <a:lnTo>
                      <a:pt x="244" y="403"/>
                    </a:lnTo>
                    <a:lnTo>
                      <a:pt x="242" y="401"/>
                    </a:lnTo>
                    <a:lnTo>
                      <a:pt x="233" y="409"/>
                    </a:lnTo>
                    <a:lnTo>
                      <a:pt x="222" y="421"/>
                    </a:lnTo>
                    <a:lnTo>
                      <a:pt x="212" y="421"/>
                    </a:lnTo>
                    <a:lnTo>
                      <a:pt x="201" y="433"/>
                    </a:lnTo>
                    <a:lnTo>
                      <a:pt x="185" y="433"/>
                    </a:lnTo>
                    <a:lnTo>
                      <a:pt x="169" y="433"/>
                    </a:lnTo>
                    <a:lnTo>
                      <a:pt x="155" y="443"/>
                    </a:lnTo>
                    <a:lnTo>
                      <a:pt x="148" y="453"/>
                    </a:lnTo>
                    <a:lnTo>
                      <a:pt x="141" y="451"/>
                    </a:lnTo>
                    <a:lnTo>
                      <a:pt x="138" y="459"/>
                    </a:lnTo>
                    <a:lnTo>
                      <a:pt x="127" y="461"/>
                    </a:lnTo>
                    <a:lnTo>
                      <a:pt x="118" y="469"/>
                    </a:lnTo>
                    <a:lnTo>
                      <a:pt x="86" y="469"/>
                    </a:lnTo>
                    <a:lnTo>
                      <a:pt x="74" y="457"/>
                    </a:lnTo>
                    <a:lnTo>
                      <a:pt x="72" y="451"/>
                    </a:lnTo>
                    <a:lnTo>
                      <a:pt x="71" y="457"/>
                    </a:lnTo>
                    <a:lnTo>
                      <a:pt x="64" y="443"/>
                    </a:lnTo>
                    <a:lnTo>
                      <a:pt x="65" y="417"/>
                    </a:lnTo>
                    <a:lnTo>
                      <a:pt x="71" y="401"/>
                    </a:lnTo>
                    <a:lnTo>
                      <a:pt x="64" y="385"/>
                    </a:lnTo>
                    <a:lnTo>
                      <a:pt x="58" y="375"/>
                    </a:lnTo>
                    <a:lnTo>
                      <a:pt x="58" y="359"/>
                    </a:lnTo>
                    <a:lnTo>
                      <a:pt x="46" y="349"/>
                    </a:lnTo>
                    <a:lnTo>
                      <a:pt x="42" y="349"/>
                    </a:lnTo>
                    <a:lnTo>
                      <a:pt x="41" y="343"/>
                    </a:lnTo>
                    <a:lnTo>
                      <a:pt x="28" y="323"/>
                    </a:lnTo>
                    <a:lnTo>
                      <a:pt x="11" y="277"/>
                    </a:lnTo>
                    <a:lnTo>
                      <a:pt x="7" y="244"/>
                    </a:lnTo>
                    <a:lnTo>
                      <a:pt x="7" y="228"/>
                    </a:lnTo>
                    <a:lnTo>
                      <a:pt x="0" y="220"/>
                    </a:lnTo>
                    <a:lnTo>
                      <a:pt x="2" y="200"/>
                    </a:lnTo>
                    <a:lnTo>
                      <a:pt x="7" y="194"/>
                    </a:lnTo>
                    <a:lnTo>
                      <a:pt x="28" y="172"/>
                    </a:lnTo>
                    <a:lnTo>
                      <a:pt x="48" y="172"/>
                    </a:lnTo>
                    <a:lnTo>
                      <a:pt x="55" y="178"/>
                    </a:lnTo>
                    <a:lnTo>
                      <a:pt x="79" y="178"/>
                    </a:lnTo>
                    <a:lnTo>
                      <a:pt x="83" y="172"/>
                    </a:lnTo>
                    <a:lnTo>
                      <a:pt x="86" y="172"/>
                    </a:lnTo>
                    <a:lnTo>
                      <a:pt x="97" y="166"/>
                    </a:lnTo>
                    <a:lnTo>
                      <a:pt x="102" y="166"/>
                    </a:lnTo>
                    <a:lnTo>
                      <a:pt x="109" y="164"/>
                    </a:lnTo>
                    <a:lnTo>
                      <a:pt x="106" y="156"/>
                    </a:lnTo>
                    <a:lnTo>
                      <a:pt x="111" y="142"/>
                    </a:lnTo>
                    <a:lnTo>
                      <a:pt x="118" y="136"/>
                    </a:lnTo>
                    <a:lnTo>
                      <a:pt x="115" y="130"/>
                    </a:lnTo>
                    <a:lnTo>
                      <a:pt x="118" y="124"/>
                    </a:lnTo>
                    <a:lnTo>
                      <a:pt x="115" y="122"/>
                    </a:lnTo>
                    <a:lnTo>
                      <a:pt x="127" y="108"/>
                    </a:lnTo>
                    <a:lnTo>
                      <a:pt x="143" y="106"/>
                    </a:lnTo>
                    <a:lnTo>
                      <a:pt x="161" y="80"/>
                    </a:lnTo>
                    <a:lnTo>
                      <a:pt x="182" y="58"/>
                    </a:lnTo>
                    <a:lnTo>
                      <a:pt x="192" y="58"/>
                    </a:lnTo>
                    <a:lnTo>
                      <a:pt x="198" y="50"/>
                    </a:lnTo>
                    <a:lnTo>
                      <a:pt x="207" y="50"/>
                    </a:lnTo>
                    <a:lnTo>
                      <a:pt x="224" y="70"/>
                    </a:lnTo>
                    <a:lnTo>
                      <a:pt x="231" y="72"/>
                    </a:lnTo>
                    <a:lnTo>
                      <a:pt x="237" y="66"/>
                    </a:lnTo>
                    <a:lnTo>
                      <a:pt x="245" y="50"/>
                    </a:lnTo>
                    <a:lnTo>
                      <a:pt x="254" y="48"/>
                    </a:lnTo>
                    <a:lnTo>
                      <a:pt x="263" y="30"/>
                    </a:lnTo>
                    <a:lnTo>
                      <a:pt x="270" y="30"/>
                    </a:lnTo>
                    <a:lnTo>
                      <a:pt x="281" y="26"/>
                    </a:lnTo>
                    <a:lnTo>
                      <a:pt x="289" y="14"/>
                    </a:lnTo>
                    <a:lnTo>
                      <a:pt x="297" y="14"/>
                    </a:lnTo>
                    <a:lnTo>
                      <a:pt x="307" y="8"/>
                    </a:lnTo>
                    <a:lnTo>
                      <a:pt x="318" y="8"/>
                    </a:lnTo>
                    <a:lnTo>
                      <a:pt x="332" y="8"/>
                    </a:lnTo>
                    <a:lnTo>
                      <a:pt x="349" y="8"/>
                    </a:lnTo>
                    <a:lnTo>
                      <a:pt x="360" y="22"/>
                    </a:lnTo>
                    <a:lnTo>
                      <a:pt x="364" y="28"/>
                    </a:lnTo>
                    <a:lnTo>
                      <a:pt x="365" y="30"/>
                    </a:lnTo>
                    <a:lnTo>
                      <a:pt x="369" y="42"/>
                    </a:lnTo>
                    <a:lnTo>
                      <a:pt x="365" y="44"/>
                    </a:lnTo>
                    <a:lnTo>
                      <a:pt x="365" y="58"/>
                    </a:lnTo>
                    <a:lnTo>
                      <a:pt x="364" y="66"/>
                    </a:lnTo>
                    <a:lnTo>
                      <a:pt x="392" y="88"/>
                    </a:lnTo>
                    <a:lnTo>
                      <a:pt x="401" y="100"/>
                    </a:lnTo>
                    <a:lnTo>
                      <a:pt x="413" y="102"/>
                    </a:lnTo>
                    <a:lnTo>
                      <a:pt x="422" y="108"/>
                    </a:lnTo>
                    <a:lnTo>
                      <a:pt x="432" y="116"/>
                    </a:lnTo>
                    <a:lnTo>
                      <a:pt x="445" y="106"/>
                    </a:lnTo>
                    <a:lnTo>
                      <a:pt x="452" y="88"/>
                    </a:lnTo>
                    <a:lnTo>
                      <a:pt x="455" y="72"/>
                    </a:lnTo>
                    <a:lnTo>
                      <a:pt x="459" y="42"/>
                    </a:lnTo>
                    <a:lnTo>
                      <a:pt x="464" y="30"/>
                    </a:lnTo>
                    <a:lnTo>
                      <a:pt x="4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4611" y="2380"/>
                <a:ext cx="350" cy="59"/>
              </a:xfrm>
              <a:custGeom>
                <a:avLst/>
                <a:gdLst>
                  <a:gd name="T0" fmla="*/ 24 w 350"/>
                  <a:gd name="T1" fmla="*/ 8 h 59"/>
                  <a:gd name="T2" fmla="*/ 68 w 350"/>
                  <a:gd name="T3" fmla="*/ 8 h 59"/>
                  <a:gd name="T4" fmla="*/ 94 w 350"/>
                  <a:gd name="T5" fmla="*/ 10 h 59"/>
                  <a:gd name="T6" fmla="*/ 118 w 350"/>
                  <a:gd name="T7" fmla="*/ 27 h 59"/>
                  <a:gd name="T8" fmla="*/ 137 w 350"/>
                  <a:gd name="T9" fmla="*/ 32 h 59"/>
                  <a:gd name="T10" fmla="*/ 170 w 350"/>
                  <a:gd name="T11" fmla="*/ 39 h 59"/>
                  <a:gd name="T12" fmla="*/ 188 w 350"/>
                  <a:gd name="T13" fmla="*/ 44 h 59"/>
                  <a:gd name="T14" fmla="*/ 194 w 350"/>
                  <a:gd name="T15" fmla="*/ 27 h 59"/>
                  <a:gd name="T16" fmla="*/ 236 w 350"/>
                  <a:gd name="T17" fmla="*/ 32 h 59"/>
                  <a:gd name="T18" fmla="*/ 267 w 350"/>
                  <a:gd name="T19" fmla="*/ 37 h 59"/>
                  <a:gd name="T20" fmla="*/ 288 w 350"/>
                  <a:gd name="T21" fmla="*/ 39 h 59"/>
                  <a:gd name="T22" fmla="*/ 306 w 350"/>
                  <a:gd name="T23" fmla="*/ 32 h 59"/>
                  <a:gd name="T24" fmla="*/ 330 w 350"/>
                  <a:gd name="T25" fmla="*/ 27 h 59"/>
                  <a:gd name="T26" fmla="*/ 349 w 350"/>
                  <a:gd name="T27" fmla="*/ 26 h 59"/>
                  <a:gd name="T28" fmla="*/ 342 w 350"/>
                  <a:gd name="T29" fmla="*/ 44 h 59"/>
                  <a:gd name="T30" fmla="*/ 330 w 350"/>
                  <a:gd name="T31" fmla="*/ 47 h 59"/>
                  <a:gd name="T32" fmla="*/ 314 w 350"/>
                  <a:gd name="T33" fmla="*/ 50 h 59"/>
                  <a:gd name="T34" fmla="*/ 304 w 350"/>
                  <a:gd name="T35" fmla="*/ 55 h 59"/>
                  <a:gd name="T36" fmla="*/ 286 w 350"/>
                  <a:gd name="T37" fmla="*/ 55 h 59"/>
                  <a:gd name="T38" fmla="*/ 273 w 350"/>
                  <a:gd name="T39" fmla="*/ 55 h 59"/>
                  <a:gd name="T40" fmla="*/ 255 w 350"/>
                  <a:gd name="T41" fmla="*/ 58 h 59"/>
                  <a:gd name="T42" fmla="*/ 238 w 350"/>
                  <a:gd name="T43" fmla="*/ 47 h 59"/>
                  <a:gd name="T44" fmla="*/ 224 w 350"/>
                  <a:gd name="T45" fmla="*/ 58 h 59"/>
                  <a:gd name="T46" fmla="*/ 205 w 350"/>
                  <a:gd name="T47" fmla="*/ 47 h 59"/>
                  <a:gd name="T48" fmla="*/ 193 w 350"/>
                  <a:gd name="T49" fmla="*/ 50 h 59"/>
                  <a:gd name="T50" fmla="*/ 175 w 350"/>
                  <a:gd name="T51" fmla="*/ 55 h 59"/>
                  <a:gd name="T52" fmla="*/ 158 w 350"/>
                  <a:gd name="T53" fmla="*/ 52 h 59"/>
                  <a:gd name="T54" fmla="*/ 139 w 350"/>
                  <a:gd name="T55" fmla="*/ 50 h 59"/>
                  <a:gd name="T56" fmla="*/ 123 w 350"/>
                  <a:gd name="T57" fmla="*/ 55 h 59"/>
                  <a:gd name="T58" fmla="*/ 95 w 350"/>
                  <a:gd name="T59" fmla="*/ 45 h 59"/>
                  <a:gd name="T60" fmla="*/ 63 w 350"/>
                  <a:gd name="T61" fmla="*/ 40 h 59"/>
                  <a:gd name="T62" fmla="*/ 38 w 350"/>
                  <a:gd name="T63" fmla="*/ 37 h 59"/>
                  <a:gd name="T64" fmla="*/ 12 w 350"/>
                  <a:gd name="T65" fmla="*/ 26 h 59"/>
                  <a:gd name="T66" fmla="*/ 0 w 350"/>
                  <a:gd name="T67" fmla="*/ 23 h 59"/>
                  <a:gd name="T68" fmla="*/ 0 w 350"/>
                  <a:gd name="T69" fmla="*/ 0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0"/>
                  <a:gd name="T106" fmla="*/ 0 h 59"/>
                  <a:gd name="T107" fmla="*/ 350 w 350"/>
                  <a:gd name="T108" fmla="*/ 59 h 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0" h="59">
                    <a:moveTo>
                      <a:pt x="0" y="0"/>
                    </a:moveTo>
                    <a:lnTo>
                      <a:pt x="24" y="8"/>
                    </a:lnTo>
                    <a:lnTo>
                      <a:pt x="49" y="8"/>
                    </a:lnTo>
                    <a:lnTo>
                      <a:pt x="68" y="8"/>
                    </a:lnTo>
                    <a:lnTo>
                      <a:pt x="82" y="8"/>
                    </a:lnTo>
                    <a:lnTo>
                      <a:pt x="94" y="10"/>
                    </a:lnTo>
                    <a:lnTo>
                      <a:pt x="108" y="15"/>
                    </a:lnTo>
                    <a:lnTo>
                      <a:pt x="118" y="27"/>
                    </a:lnTo>
                    <a:lnTo>
                      <a:pt x="125" y="32"/>
                    </a:lnTo>
                    <a:lnTo>
                      <a:pt x="137" y="32"/>
                    </a:lnTo>
                    <a:lnTo>
                      <a:pt x="155" y="32"/>
                    </a:lnTo>
                    <a:lnTo>
                      <a:pt x="170" y="39"/>
                    </a:lnTo>
                    <a:lnTo>
                      <a:pt x="181" y="44"/>
                    </a:lnTo>
                    <a:lnTo>
                      <a:pt x="188" y="44"/>
                    </a:lnTo>
                    <a:lnTo>
                      <a:pt x="189" y="32"/>
                    </a:lnTo>
                    <a:lnTo>
                      <a:pt x="194" y="27"/>
                    </a:lnTo>
                    <a:lnTo>
                      <a:pt x="219" y="32"/>
                    </a:lnTo>
                    <a:lnTo>
                      <a:pt x="236" y="32"/>
                    </a:lnTo>
                    <a:lnTo>
                      <a:pt x="255" y="32"/>
                    </a:lnTo>
                    <a:lnTo>
                      <a:pt x="267" y="37"/>
                    </a:lnTo>
                    <a:lnTo>
                      <a:pt x="274" y="40"/>
                    </a:lnTo>
                    <a:lnTo>
                      <a:pt x="288" y="39"/>
                    </a:lnTo>
                    <a:lnTo>
                      <a:pt x="299" y="37"/>
                    </a:lnTo>
                    <a:lnTo>
                      <a:pt x="306" y="32"/>
                    </a:lnTo>
                    <a:lnTo>
                      <a:pt x="318" y="32"/>
                    </a:lnTo>
                    <a:lnTo>
                      <a:pt x="330" y="27"/>
                    </a:lnTo>
                    <a:lnTo>
                      <a:pt x="342" y="26"/>
                    </a:lnTo>
                    <a:lnTo>
                      <a:pt x="349" y="26"/>
                    </a:lnTo>
                    <a:lnTo>
                      <a:pt x="346" y="37"/>
                    </a:lnTo>
                    <a:lnTo>
                      <a:pt x="342" y="44"/>
                    </a:lnTo>
                    <a:lnTo>
                      <a:pt x="337" y="47"/>
                    </a:lnTo>
                    <a:lnTo>
                      <a:pt x="330" y="47"/>
                    </a:lnTo>
                    <a:lnTo>
                      <a:pt x="326" y="47"/>
                    </a:lnTo>
                    <a:lnTo>
                      <a:pt x="314" y="50"/>
                    </a:lnTo>
                    <a:lnTo>
                      <a:pt x="307" y="55"/>
                    </a:lnTo>
                    <a:lnTo>
                      <a:pt x="304" y="55"/>
                    </a:lnTo>
                    <a:lnTo>
                      <a:pt x="293" y="52"/>
                    </a:lnTo>
                    <a:lnTo>
                      <a:pt x="286" y="55"/>
                    </a:lnTo>
                    <a:lnTo>
                      <a:pt x="280" y="55"/>
                    </a:lnTo>
                    <a:lnTo>
                      <a:pt x="273" y="55"/>
                    </a:lnTo>
                    <a:lnTo>
                      <a:pt x="267" y="58"/>
                    </a:lnTo>
                    <a:lnTo>
                      <a:pt x="255" y="58"/>
                    </a:lnTo>
                    <a:lnTo>
                      <a:pt x="248" y="55"/>
                    </a:lnTo>
                    <a:lnTo>
                      <a:pt x="238" y="47"/>
                    </a:lnTo>
                    <a:lnTo>
                      <a:pt x="231" y="55"/>
                    </a:lnTo>
                    <a:lnTo>
                      <a:pt x="224" y="58"/>
                    </a:lnTo>
                    <a:lnTo>
                      <a:pt x="217" y="58"/>
                    </a:lnTo>
                    <a:lnTo>
                      <a:pt x="205" y="47"/>
                    </a:lnTo>
                    <a:lnTo>
                      <a:pt x="201" y="50"/>
                    </a:lnTo>
                    <a:lnTo>
                      <a:pt x="193" y="50"/>
                    </a:lnTo>
                    <a:lnTo>
                      <a:pt x="186" y="55"/>
                    </a:lnTo>
                    <a:lnTo>
                      <a:pt x="175" y="55"/>
                    </a:lnTo>
                    <a:lnTo>
                      <a:pt x="163" y="55"/>
                    </a:lnTo>
                    <a:lnTo>
                      <a:pt x="158" y="52"/>
                    </a:lnTo>
                    <a:lnTo>
                      <a:pt x="151" y="47"/>
                    </a:lnTo>
                    <a:lnTo>
                      <a:pt x="139" y="50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08" y="52"/>
                    </a:lnTo>
                    <a:lnTo>
                      <a:pt x="95" y="45"/>
                    </a:lnTo>
                    <a:lnTo>
                      <a:pt x="85" y="45"/>
                    </a:lnTo>
                    <a:lnTo>
                      <a:pt x="63" y="40"/>
                    </a:lnTo>
                    <a:lnTo>
                      <a:pt x="49" y="37"/>
                    </a:lnTo>
                    <a:lnTo>
                      <a:pt x="38" y="37"/>
                    </a:lnTo>
                    <a:lnTo>
                      <a:pt x="24" y="32"/>
                    </a:lnTo>
                    <a:lnTo>
                      <a:pt x="12" y="26"/>
                    </a:lnTo>
                    <a:lnTo>
                      <a:pt x="5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4807" y="2230"/>
                <a:ext cx="154" cy="133"/>
              </a:xfrm>
              <a:custGeom>
                <a:avLst/>
                <a:gdLst>
                  <a:gd name="T0" fmla="*/ 75 w 154"/>
                  <a:gd name="T1" fmla="*/ 4 h 133"/>
                  <a:gd name="T2" fmla="*/ 130 w 154"/>
                  <a:gd name="T3" fmla="*/ 0 h 133"/>
                  <a:gd name="T4" fmla="*/ 140 w 154"/>
                  <a:gd name="T5" fmla="*/ 17 h 133"/>
                  <a:gd name="T6" fmla="*/ 120 w 154"/>
                  <a:gd name="T7" fmla="*/ 24 h 133"/>
                  <a:gd name="T8" fmla="*/ 118 w 154"/>
                  <a:gd name="T9" fmla="*/ 37 h 133"/>
                  <a:gd name="T10" fmla="*/ 110 w 154"/>
                  <a:gd name="T11" fmla="*/ 45 h 133"/>
                  <a:gd name="T12" fmla="*/ 95 w 154"/>
                  <a:gd name="T13" fmla="*/ 45 h 133"/>
                  <a:gd name="T14" fmla="*/ 81 w 154"/>
                  <a:gd name="T15" fmla="*/ 39 h 133"/>
                  <a:gd name="T16" fmla="*/ 68 w 154"/>
                  <a:gd name="T17" fmla="*/ 24 h 133"/>
                  <a:gd name="T18" fmla="*/ 52 w 154"/>
                  <a:gd name="T19" fmla="*/ 24 h 133"/>
                  <a:gd name="T20" fmla="*/ 47 w 154"/>
                  <a:gd name="T21" fmla="*/ 45 h 133"/>
                  <a:gd name="T22" fmla="*/ 52 w 154"/>
                  <a:gd name="T23" fmla="*/ 58 h 133"/>
                  <a:gd name="T24" fmla="*/ 68 w 154"/>
                  <a:gd name="T25" fmla="*/ 50 h 133"/>
                  <a:gd name="T26" fmla="*/ 80 w 154"/>
                  <a:gd name="T27" fmla="*/ 56 h 133"/>
                  <a:gd name="T28" fmla="*/ 77 w 154"/>
                  <a:gd name="T29" fmla="*/ 65 h 133"/>
                  <a:gd name="T30" fmla="*/ 75 w 154"/>
                  <a:gd name="T31" fmla="*/ 73 h 133"/>
                  <a:gd name="T32" fmla="*/ 77 w 154"/>
                  <a:gd name="T33" fmla="*/ 87 h 133"/>
                  <a:gd name="T34" fmla="*/ 86 w 154"/>
                  <a:gd name="T35" fmla="*/ 91 h 133"/>
                  <a:gd name="T36" fmla="*/ 81 w 154"/>
                  <a:gd name="T37" fmla="*/ 106 h 133"/>
                  <a:gd name="T38" fmla="*/ 77 w 154"/>
                  <a:gd name="T39" fmla="*/ 125 h 133"/>
                  <a:gd name="T40" fmla="*/ 65 w 154"/>
                  <a:gd name="T41" fmla="*/ 126 h 133"/>
                  <a:gd name="T42" fmla="*/ 60 w 154"/>
                  <a:gd name="T43" fmla="*/ 117 h 133"/>
                  <a:gd name="T44" fmla="*/ 52 w 154"/>
                  <a:gd name="T45" fmla="*/ 99 h 133"/>
                  <a:gd name="T46" fmla="*/ 52 w 154"/>
                  <a:gd name="T47" fmla="*/ 84 h 133"/>
                  <a:gd name="T48" fmla="*/ 33 w 154"/>
                  <a:gd name="T49" fmla="*/ 84 h 133"/>
                  <a:gd name="T50" fmla="*/ 22 w 154"/>
                  <a:gd name="T51" fmla="*/ 86 h 133"/>
                  <a:gd name="T52" fmla="*/ 38 w 154"/>
                  <a:gd name="T53" fmla="*/ 91 h 133"/>
                  <a:gd name="T54" fmla="*/ 45 w 154"/>
                  <a:gd name="T55" fmla="*/ 104 h 133"/>
                  <a:gd name="T56" fmla="*/ 40 w 154"/>
                  <a:gd name="T57" fmla="*/ 117 h 133"/>
                  <a:gd name="T58" fmla="*/ 28 w 154"/>
                  <a:gd name="T59" fmla="*/ 132 h 133"/>
                  <a:gd name="T60" fmla="*/ 28 w 154"/>
                  <a:gd name="T61" fmla="*/ 117 h 133"/>
                  <a:gd name="T62" fmla="*/ 22 w 154"/>
                  <a:gd name="T63" fmla="*/ 104 h 133"/>
                  <a:gd name="T64" fmla="*/ 12 w 154"/>
                  <a:gd name="T65" fmla="*/ 91 h 133"/>
                  <a:gd name="T66" fmla="*/ 3 w 154"/>
                  <a:gd name="T67" fmla="*/ 76 h 133"/>
                  <a:gd name="T68" fmla="*/ 17 w 154"/>
                  <a:gd name="T69" fmla="*/ 63 h 133"/>
                  <a:gd name="T70" fmla="*/ 22 w 154"/>
                  <a:gd name="T71" fmla="*/ 43 h 133"/>
                  <a:gd name="T72" fmla="*/ 27 w 154"/>
                  <a:gd name="T73" fmla="*/ 26 h 133"/>
                  <a:gd name="T74" fmla="*/ 22 w 154"/>
                  <a:gd name="T75" fmla="*/ 17 h 1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4"/>
                  <a:gd name="T115" fmla="*/ 0 h 133"/>
                  <a:gd name="T116" fmla="*/ 154 w 154"/>
                  <a:gd name="T117" fmla="*/ 133 h 13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4" h="133">
                    <a:moveTo>
                      <a:pt x="40" y="0"/>
                    </a:moveTo>
                    <a:lnTo>
                      <a:pt x="75" y="4"/>
                    </a:lnTo>
                    <a:lnTo>
                      <a:pt x="111" y="4"/>
                    </a:lnTo>
                    <a:lnTo>
                      <a:pt x="130" y="0"/>
                    </a:lnTo>
                    <a:lnTo>
                      <a:pt x="153" y="11"/>
                    </a:lnTo>
                    <a:lnTo>
                      <a:pt x="140" y="17"/>
                    </a:lnTo>
                    <a:lnTo>
                      <a:pt x="130" y="22"/>
                    </a:lnTo>
                    <a:lnTo>
                      <a:pt x="120" y="24"/>
                    </a:lnTo>
                    <a:lnTo>
                      <a:pt x="118" y="30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0" y="45"/>
                    </a:lnTo>
                    <a:lnTo>
                      <a:pt x="100" y="45"/>
                    </a:lnTo>
                    <a:lnTo>
                      <a:pt x="95" y="45"/>
                    </a:lnTo>
                    <a:lnTo>
                      <a:pt x="86" y="45"/>
                    </a:lnTo>
                    <a:lnTo>
                      <a:pt x="81" y="39"/>
                    </a:lnTo>
                    <a:lnTo>
                      <a:pt x="75" y="32"/>
                    </a:lnTo>
                    <a:lnTo>
                      <a:pt x="68" y="24"/>
                    </a:lnTo>
                    <a:lnTo>
                      <a:pt x="53" y="24"/>
                    </a:lnTo>
                    <a:lnTo>
                      <a:pt x="52" y="24"/>
                    </a:lnTo>
                    <a:lnTo>
                      <a:pt x="45" y="39"/>
                    </a:lnTo>
                    <a:lnTo>
                      <a:pt x="47" y="45"/>
                    </a:lnTo>
                    <a:lnTo>
                      <a:pt x="47" y="52"/>
                    </a:lnTo>
                    <a:lnTo>
                      <a:pt x="52" y="58"/>
                    </a:lnTo>
                    <a:lnTo>
                      <a:pt x="58" y="58"/>
                    </a:lnTo>
                    <a:lnTo>
                      <a:pt x="68" y="50"/>
                    </a:lnTo>
                    <a:lnTo>
                      <a:pt x="75" y="50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7" y="65"/>
                    </a:lnTo>
                    <a:lnTo>
                      <a:pt x="75" y="67"/>
                    </a:lnTo>
                    <a:lnTo>
                      <a:pt x="75" y="73"/>
                    </a:lnTo>
                    <a:lnTo>
                      <a:pt x="75" y="80"/>
                    </a:lnTo>
                    <a:lnTo>
                      <a:pt x="77" y="87"/>
                    </a:lnTo>
                    <a:lnTo>
                      <a:pt x="83" y="93"/>
                    </a:lnTo>
                    <a:lnTo>
                      <a:pt x="86" y="91"/>
                    </a:lnTo>
                    <a:lnTo>
                      <a:pt x="86" y="99"/>
                    </a:lnTo>
                    <a:lnTo>
                      <a:pt x="81" y="106"/>
                    </a:lnTo>
                    <a:lnTo>
                      <a:pt x="80" y="112"/>
                    </a:lnTo>
                    <a:lnTo>
                      <a:pt x="77" y="125"/>
                    </a:lnTo>
                    <a:lnTo>
                      <a:pt x="70" y="126"/>
                    </a:lnTo>
                    <a:lnTo>
                      <a:pt x="65" y="126"/>
                    </a:lnTo>
                    <a:lnTo>
                      <a:pt x="60" y="126"/>
                    </a:lnTo>
                    <a:lnTo>
                      <a:pt x="60" y="117"/>
                    </a:lnTo>
                    <a:lnTo>
                      <a:pt x="58" y="104"/>
                    </a:lnTo>
                    <a:lnTo>
                      <a:pt x="52" y="99"/>
                    </a:lnTo>
                    <a:lnTo>
                      <a:pt x="52" y="93"/>
                    </a:lnTo>
                    <a:lnTo>
                      <a:pt x="52" y="84"/>
                    </a:lnTo>
                    <a:lnTo>
                      <a:pt x="45" y="76"/>
                    </a:lnTo>
                    <a:lnTo>
                      <a:pt x="33" y="84"/>
                    </a:lnTo>
                    <a:lnTo>
                      <a:pt x="28" y="76"/>
                    </a:lnTo>
                    <a:lnTo>
                      <a:pt x="22" y="86"/>
                    </a:lnTo>
                    <a:lnTo>
                      <a:pt x="28" y="91"/>
                    </a:lnTo>
                    <a:lnTo>
                      <a:pt x="38" y="91"/>
                    </a:lnTo>
                    <a:lnTo>
                      <a:pt x="40" y="97"/>
                    </a:lnTo>
                    <a:lnTo>
                      <a:pt x="45" y="104"/>
                    </a:lnTo>
                    <a:lnTo>
                      <a:pt x="45" y="110"/>
                    </a:lnTo>
                    <a:lnTo>
                      <a:pt x="40" y="117"/>
                    </a:lnTo>
                    <a:lnTo>
                      <a:pt x="33" y="130"/>
                    </a:lnTo>
                    <a:lnTo>
                      <a:pt x="28" y="132"/>
                    </a:lnTo>
                    <a:lnTo>
                      <a:pt x="28" y="125"/>
                    </a:lnTo>
                    <a:lnTo>
                      <a:pt x="28" y="117"/>
                    </a:lnTo>
                    <a:lnTo>
                      <a:pt x="30" y="110"/>
                    </a:lnTo>
                    <a:lnTo>
                      <a:pt x="22" y="104"/>
                    </a:lnTo>
                    <a:lnTo>
                      <a:pt x="15" y="99"/>
                    </a:lnTo>
                    <a:lnTo>
                      <a:pt x="12" y="91"/>
                    </a:lnTo>
                    <a:lnTo>
                      <a:pt x="0" y="91"/>
                    </a:lnTo>
                    <a:lnTo>
                      <a:pt x="3" y="76"/>
                    </a:lnTo>
                    <a:lnTo>
                      <a:pt x="12" y="71"/>
                    </a:lnTo>
                    <a:lnTo>
                      <a:pt x="17" y="63"/>
                    </a:lnTo>
                    <a:lnTo>
                      <a:pt x="22" y="52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2" y="17"/>
                    </a:lnTo>
                    <a:lnTo>
                      <a:pt x="4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5" name="Freeform 18"/>
              <p:cNvSpPr>
                <a:spLocks/>
              </p:cNvSpPr>
              <p:nvPr/>
            </p:nvSpPr>
            <p:spPr bwMode="auto">
              <a:xfrm>
                <a:off x="4637" y="2163"/>
                <a:ext cx="167" cy="192"/>
              </a:xfrm>
              <a:custGeom>
                <a:avLst/>
                <a:gdLst>
                  <a:gd name="T0" fmla="*/ 0 w 167"/>
                  <a:gd name="T1" fmla="*/ 67 h 192"/>
                  <a:gd name="T2" fmla="*/ 32 w 167"/>
                  <a:gd name="T3" fmla="*/ 34 h 192"/>
                  <a:gd name="T4" fmla="*/ 53 w 167"/>
                  <a:gd name="T5" fmla="*/ 21 h 192"/>
                  <a:gd name="T6" fmla="*/ 60 w 167"/>
                  <a:gd name="T7" fmla="*/ 13 h 192"/>
                  <a:gd name="T8" fmla="*/ 85 w 167"/>
                  <a:gd name="T9" fmla="*/ 0 h 192"/>
                  <a:gd name="T10" fmla="*/ 103 w 167"/>
                  <a:gd name="T11" fmla="*/ 27 h 192"/>
                  <a:gd name="T12" fmla="*/ 115 w 167"/>
                  <a:gd name="T13" fmla="*/ 17 h 192"/>
                  <a:gd name="T14" fmla="*/ 121 w 167"/>
                  <a:gd name="T15" fmla="*/ 11 h 192"/>
                  <a:gd name="T16" fmla="*/ 133 w 167"/>
                  <a:gd name="T17" fmla="*/ 0 h 192"/>
                  <a:gd name="T18" fmla="*/ 143 w 167"/>
                  <a:gd name="T19" fmla="*/ 0 h 192"/>
                  <a:gd name="T20" fmla="*/ 143 w 167"/>
                  <a:gd name="T21" fmla="*/ 13 h 192"/>
                  <a:gd name="T22" fmla="*/ 143 w 167"/>
                  <a:gd name="T23" fmla="*/ 19 h 192"/>
                  <a:gd name="T24" fmla="*/ 138 w 167"/>
                  <a:gd name="T25" fmla="*/ 27 h 192"/>
                  <a:gd name="T26" fmla="*/ 138 w 167"/>
                  <a:gd name="T27" fmla="*/ 34 h 192"/>
                  <a:gd name="T28" fmla="*/ 154 w 167"/>
                  <a:gd name="T29" fmla="*/ 61 h 192"/>
                  <a:gd name="T30" fmla="*/ 158 w 167"/>
                  <a:gd name="T31" fmla="*/ 74 h 192"/>
                  <a:gd name="T32" fmla="*/ 163 w 167"/>
                  <a:gd name="T33" fmla="*/ 74 h 192"/>
                  <a:gd name="T34" fmla="*/ 166 w 167"/>
                  <a:gd name="T35" fmla="*/ 86 h 192"/>
                  <a:gd name="T36" fmla="*/ 158 w 167"/>
                  <a:gd name="T37" fmla="*/ 94 h 192"/>
                  <a:gd name="T38" fmla="*/ 154 w 167"/>
                  <a:gd name="T39" fmla="*/ 88 h 192"/>
                  <a:gd name="T40" fmla="*/ 143 w 167"/>
                  <a:gd name="T41" fmla="*/ 96 h 192"/>
                  <a:gd name="T42" fmla="*/ 143 w 167"/>
                  <a:gd name="T43" fmla="*/ 111 h 192"/>
                  <a:gd name="T44" fmla="*/ 128 w 167"/>
                  <a:gd name="T45" fmla="*/ 122 h 192"/>
                  <a:gd name="T46" fmla="*/ 128 w 167"/>
                  <a:gd name="T47" fmla="*/ 151 h 192"/>
                  <a:gd name="T48" fmla="*/ 128 w 167"/>
                  <a:gd name="T49" fmla="*/ 166 h 192"/>
                  <a:gd name="T50" fmla="*/ 121 w 167"/>
                  <a:gd name="T51" fmla="*/ 176 h 192"/>
                  <a:gd name="T52" fmla="*/ 115 w 167"/>
                  <a:gd name="T53" fmla="*/ 191 h 192"/>
                  <a:gd name="T54" fmla="*/ 108 w 167"/>
                  <a:gd name="T55" fmla="*/ 183 h 192"/>
                  <a:gd name="T56" fmla="*/ 98 w 167"/>
                  <a:gd name="T57" fmla="*/ 180 h 192"/>
                  <a:gd name="T58" fmla="*/ 90 w 167"/>
                  <a:gd name="T59" fmla="*/ 176 h 192"/>
                  <a:gd name="T60" fmla="*/ 80 w 167"/>
                  <a:gd name="T61" fmla="*/ 164 h 192"/>
                  <a:gd name="T62" fmla="*/ 55 w 167"/>
                  <a:gd name="T63" fmla="*/ 164 h 192"/>
                  <a:gd name="T64" fmla="*/ 35 w 167"/>
                  <a:gd name="T65" fmla="*/ 159 h 192"/>
                  <a:gd name="T66" fmla="*/ 20 w 167"/>
                  <a:gd name="T67" fmla="*/ 141 h 192"/>
                  <a:gd name="T68" fmla="*/ 12 w 167"/>
                  <a:gd name="T69" fmla="*/ 130 h 192"/>
                  <a:gd name="T70" fmla="*/ 5 w 167"/>
                  <a:gd name="T71" fmla="*/ 122 h 192"/>
                  <a:gd name="T72" fmla="*/ 5 w 167"/>
                  <a:gd name="T73" fmla="*/ 103 h 192"/>
                  <a:gd name="T74" fmla="*/ 0 w 167"/>
                  <a:gd name="T75" fmla="*/ 67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7"/>
                  <a:gd name="T115" fmla="*/ 0 h 192"/>
                  <a:gd name="T116" fmla="*/ 167 w 167"/>
                  <a:gd name="T117" fmla="*/ 192 h 1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7" h="192">
                    <a:moveTo>
                      <a:pt x="0" y="67"/>
                    </a:moveTo>
                    <a:lnTo>
                      <a:pt x="32" y="34"/>
                    </a:lnTo>
                    <a:lnTo>
                      <a:pt x="53" y="21"/>
                    </a:lnTo>
                    <a:lnTo>
                      <a:pt x="60" y="13"/>
                    </a:lnTo>
                    <a:lnTo>
                      <a:pt x="85" y="0"/>
                    </a:lnTo>
                    <a:lnTo>
                      <a:pt x="103" y="27"/>
                    </a:lnTo>
                    <a:lnTo>
                      <a:pt x="115" y="17"/>
                    </a:lnTo>
                    <a:lnTo>
                      <a:pt x="121" y="11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43" y="13"/>
                    </a:lnTo>
                    <a:lnTo>
                      <a:pt x="143" y="19"/>
                    </a:lnTo>
                    <a:lnTo>
                      <a:pt x="138" y="27"/>
                    </a:lnTo>
                    <a:lnTo>
                      <a:pt x="138" y="34"/>
                    </a:lnTo>
                    <a:lnTo>
                      <a:pt x="154" y="61"/>
                    </a:lnTo>
                    <a:lnTo>
                      <a:pt x="158" y="74"/>
                    </a:lnTo>
                    <a:lnTo>
                      <a:pt x="163" y="74"/>
                    </a:lnTo>
                    <a:lnTo>
                      <a:pt x="166" y="86"/>
                    </a:lnTo>
                    <a:lnTo>
                      <a:pt x="158" y="94"/>
                    </a:lnTo>
                    <a:lnTo>
                      <a:pt x="154" y="88"/>
                    </a:lnTo>
                    <a:lnTo>
                      <a:pt x="143" y="96"/>
                    </a:lnTo>
                    <a:lnTo>
                      <a:pt x="143" y="111"/>
                    </a:lnTo>
                    <a:lnTo>
                      <a:pt x="128" y="122"/>
                    </a:lnTo>
                    <a:lnTo>
                      <a:pt x="128" y="151"/>
                    </a:lnTo>
                    <a:lnTo>
                      <a:pt x="128" y="166"/>
                    </a:lnTo>
                    <a:lnTo>
                      <a:pt x="121" y="176"/>
                    </a:lnTo>
                    <a:lnTo>
                      <a:pt x="115" y="191"/>
                    </a:lnTo>
                    <a:lnTo>
                      <a:pt x="108" y="183"/>
                    </a:lnTo>
                    <a:lnTo>
                      <a:pt x="98" y="180"/>
                    </a:lnTo>
                    <a:lnTo>
                      <a:pt x="90" y="176"/>
                    </a:lnTo>
                    <a:lnTo>
                      <a:pt x="80" y="164"/>
                    </a:lnTo>
                    <a:lnTo>
                      <a:pt x="55" y="164"/>
                    </a:lnTo>
                    <a:lnTo>
                      <a:pt x="35" y="159"/>
                    </a:lnTo>
                    <a:lnTo>
                      <a:pt x="20" y="141"/>
                    </a:lnTo>
                    <a:lnTo>
                      <a:pt x="12" y="130"/>
                    </a:lnTo>
                    <a:lnTo>
                      <a:pt x="5" y="122"/>
                    </a:lnTo>
                    <a:lnTo>
                      <a:pt x="5" y="103"/>
                    </a:lnTo>
                    <a:lnTo>
                      <a:pt x="0" y="6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6" name="Freeform 19"/>
              <p:cNvSpPr>
                <a:spLocks/>
              </p:cNvSpPr>
              <p:nvPr/>
            </p:nvSpPr>
            <p:spPr bwMode="auto">
              <a:xfrm>
                <a:off x="5024" y="2281"/>
                <a:ext cx="336" cy="170"/>
              </a:xfrm>
              <a:custGeom>
                <a:avLst/>
                <a:gdLst>
                  <a:gd name="T0" fmla="*/ 31 w 336"/>
                  <a:gd name="T1" fmla="*/ 0 h 170"/>
                  <a:gd name="T2" fmla="*/ 64 w 336"/>
                  <a:gd name="T3" fmla="*/ 26 h 170"/>
                  <a:gd name="T4" fmla="*/ 69 w 336"/>
                  <a:gd name="T5" fmla="*/ 41 h 170"/>
                  <a:gd name="T6" fmla="*/ 90 w 336"/>
                  <a:gd name="T7" fmla="*/ 32 h 170"/>
                  <a:gd name="T8" fmla="*/ 102 w 336"/>
                  <a:gd name="T9" fmla="*/ 39 h 170"/>
                  <a:gd name="T10" fmla="*/ 115 w 336"/>
                  <a:gd name="T11" fmla="*/ 26 h 170"/>
                  <a:gd name="T12" fmla="*/ 135 w 336"/>
                  <a:gd name="T13" fmla="*/ 20 h 170"/>
                  <a:gd name="T14" fmla="*/ 179 w 336"/>
                  <a:gd name="T15" fmla="*/ 32 h 170"/>
                  <a:gd name="T16" fmla="*/ 203 w 336"/>
                  <a:gd name="T17" fmla="*/ 46 h 170"/>
                  <a:gd name="T18" fmla="*/ 226 w 336"/>
                  <a:gd name="T19" fmla="*/ 56 h 170"/>
                  <a:gd name="T20" fmla="*/ 260 w 336"/>
                  <a:gd name="T21" fmla="*/ 80 h 170"/>
                  <a:gd name="T22" fmla="*/ 264 w 336"/>
                  <a:gd name="T23" fmla="*/ 93 h 170"/>
                  <a:gd name="T24" fmla="*/ 281 w 336"/>
                  <a:gd name="T25" fmla="*/ 100 h 170"/>
                  <a:gd name="T26" fmla="*/ 295 w 336"/>
                  <a:gd name="T27" fmla="*/ 106 h 170"/>
                  <a:gd name="T28" fmla="*/ 312 w 336"/>
                  <a:gd name="T29" fmla="*/ 126 h 170"/>
                  <a:gd name="T30" fmla="*/ 321 w 336"/>
                  <a:gd name="T31" fmla="*/ 139 h 170"/>
                  <a:gd name="T32" fmla="*/ 321 w 336"/>
                  <a:gd name="T33" fmla="*/ 169 h 170"/>
                  <a:gd name="T34" fmla="*/ 309 w 336"/>
                  <a:gd name="T35" fmla="*/ 169 h 170"/>
                  <a:gd name="T36" fmla="*/ 300 w 336"/>
                  <a:gd name="T37" fmla="*/ 162 h 170"/>
                  <a:gd name="T38" fmla="*/ 264 w 336"/>
                  <a:gd name="T39" fmla="*/ 132 h 170"/>
                  <a:gd name="T40" fmla="*/ 229 w 336"/>
                  <a:gd name="T41" fmla="*/ 132 h 170"/>
                  <a:gd name="T42" fmla="*/ 219 w 336"/>
                  <a:gd name="T43" fmla="*/ 141 h 170"/>
                  <a:gd name="T44" fmla="*/ 213 w 336"/>
                  <a:gd name="T45" fmla="*/ 149 h 170"/>
                  <a:gd name="T46" fmla="*/ 187 w 336"/>
                  <a:gd name="T47" fmla="*/ 154 h 170"/>
                  <a:gd name="T48" fmla="*/ 167 w 336"/>
                  <a:gd name="T49" fmla="*/ 152 h 170"/>
                  <a:gd name="T50" fmla="*/ 153 w 336"/>
                  <a:gd name="T51" fmla="*/ 152 h 170"/>
                  <a:gd name="T52" fmla="*/ 134 w 336"/>
                  <a:gd name="T53" fmla="*/ 113 h 170"/>
                  <a:gd name="T54" fmla="*/ 109 w 336"/>
                  <a:gd name="T55" fmla="*/ 80 h 170"/>
                  <a:gd name="T56" fmla="*/ 78 w 336"/>
                  <a:gd name="T57" fmla="*/ 67 h 170"/>
                  <a:gd name="T58" fmla="*/ 50 w 336"/>
                  <a:gd name="T59" fmla="*/ 65 h 170"/>
                  <a:gd name="T60" fmla="*/ 21 w 336"/>
                  <a:gd name="T61" fmla="*/ 54 h 170"/>
                  <a:gd name="T62" fmla="*/ 23 w 336"/>
                  <a:gd name="T63" fmla="*/ 19 h 1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6"/>
                  <a:gd name="T97" fmla="*/ 0 h 170"/>
                  <a:gd name="T98" fmla="*/ 336 w 336"/>
                  <a:gd name="T99" fmla="*/ 170 h 1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6" h="170">
                    <a:moveTo>
                      <a:pt x="0" y="0"/>
                    </a:moveTo>
                    <a:lnTo>
                      <a:pt x="31" y="0"/>
                    </a:lnTo>
                    <a:lnTo>
                      <a:pt x="54" y="2"/>
                    </a:lnTo>
                    <a:lnTo>
                      <a:pt x="64" y="26"/>
                    </a:lnTo>
                    <a:lnTo>
                      <a:pt x="66" y="35"/>
                    </a:lnTo>
                    <a:lnTo>
                      <a:pt x="69" y="41"/>
                    </a:lnTo>
                    <a:lnTo>
                      <a:pt x="78" y="32"/>
                    </a:lnTo>
                    <a:lnTo>
                      <a:pt x="90" y="32"/>
                    </a:lnTo>
                    <a:lnTo>
                      <a:pt x="101" y="41"/>
                    </a:lnTo>
                    <a:lnTo>
                      <a:pt x="102" y="39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25" y="20"/>
                    </a:lnTo>
                    <a:lnTo>
                      <a:pt x="135" y="20"/>
                    </a:lnTo>
                    <a:lnTo>
                      <a:pt x="163" y="32"/>
                    </a:lnTo>
                    <a:lnTo>
                      <a:pt x="179" y="32"/>
                    </a:lnTo>
                    <a:lnTo>
                      <a:pt x="191" y="46"/>
                    </a:lnTo>
                    <a:lnTo>
                      <a:pt x="203" y="46"/>
                    </a:lnTo>
                    <a:lnTo>
                      <a:pt x="215" y="54"/>
                    </a:lnTo>
                    <a:lnTo>
                      <a:pt x="226" y="56"/>
                    </a:lnTo>
                    <a:lnTo>
                      <a:pt x="250" y="65"/>
                    </a:lnTo>
                    <a:lnTo>
                      <a:pt x="260" y="80"/>
                    </a:lnTo>
                    <a:lnTo>
                      <a:pt x="266" y="87"/>
                    </a:lnTo>
                    <a:lnTo>
                      <a:pt x="264" y="93"/>
                    </a:lnTo>
                    <a:lnTo>
                      <a:pt x="273" y="98"/>
                    </a:lnTo>
                    <a:lnTo>
                      <a:pt x="281" y="100"/>
                    </a:lnTo>
                    <a:lnTo>
                      <a:pt x="285" y="102"/>
                    </a:lnTo>
                    <a:lnTo>
                      <a:pt x="295" y="106"/>
                    </a:lnTo>
                    <a:lnTo>
                      <a:pt x="312" y="119"/>
                    </a:lnTo>
                    <a:lnTo>
                      <a:pt x="312" y="126"/>
                    </a:lnTo>
                    <a:lnTo>
                      <a:pt x="319" y="134"/>
                    </a:lnTo>
                    <a:lnTo>
                      <a:pt x="321" y="139"/>
                    </a:lnTo>
                    <a:lnTo>
                      <a:pt x="335" y="152"/>
                    </a:lnTo>
                    <a:lnTo>
                      <a:pt x="321" y="169"/>
                    </a:lnTo>
                    <a:lnTo>
                      <a:pt x="319" y="169"/>
                    </a:lnTo>
                    <a:lnTo>
                      <a:pt x="309" y="169"/>
                    </a:lnTo>
                    <a:lnTo>
                      <a:pt x="304" y="162"/>
                    </a:lnTo>
                    <a:lnTo>
                      <a:pt x="300" y="162"/>
                    </a:lnTo>
                    <a:lnTo>
                      <a:pt x="290" y="162"/>
                    </a:lnTo>
                    <a:lnTo>
                      <a:pt x="264" y="132"/>
                    </a:lnTo>
                    <a:lnTo>
                      <a:pt x="246" y="134"/>
                    </a:lnTo>
                    <a:lnTo>
                      <a:pt x="229" y="132"/>
                    </a:lnTo>
                    <a:lnTo>
                      <a:pt x="226" y="136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13" y="149"/>
                    </a:lnTo>
                    <a:lnTo>
                      <a:pt x="198" y="162"/>
                    </a:lnTo>
                    <a:lnTo>
                      <a:pt x="187" y="154"/>
                    </a:lnTo>
                    <a:lnTo>
                      <a:pt x="179" y="152"/>
                    </a:lnTo>
                    <a:lnTo>
                      <a:pt x="167" y="152"/>
                    </a:lnTo>
                    <a:lnTo>
                      <a:pt x="160" y="149"/>
                    </a:lnTo>
                    <a:lnTo>
                      <a:pt x="153" y="152"/>
                    </a:lnTo>
                    <a:lnTo>
                      <a:pt x="146" y="132"/>
                    </a:lnTo>
                    <a:lnTo>
                      <a:pt x="134" y="113"/>
                    </a:lnTo>
                    <a:lnTo>
                      <a:pt x="116" y="93"/>
                    </a:lnTo>
                    <a:lnTo>
                      <a:pt x="109" y="80"/>
                    </a:lnTo>
                    <a:lnTo>
                      <a:pt x="101" y="67"/>
                    </a:lnTo>
                    <a:lnTo>
                      <a:pt x="78" y="67"/>
                    </a:lnTo>
                    <a:lnTo>
                      <a:pt x="62" y="72"/>
                    </a:lnTo>
                    <a:lnTo>
                      <a:pt x="50" y="65"/>
                    </a:lnTo>
                    <a:lnTo>
                      <a:pt x="31" y="59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3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4376" y="2146"/>
                <a:ext cx="199" cy="229"/>
              </a:xfrm>
              <a:custGeom>
                <a:avLst/>
                <a:gdLst>
                  <a:gd name="T0" fmla="*/ 0 w 199"/>
                  <a:gd name="T1" fmla="*/ 8 h 229"/>
                  <a:gd name="T2" fmla="*/ 20 w 199"/>
                  <a:gd name="T3" fmla="*/ 0 h 229"/>
                  <a:gd name="T4" fmla="*/ 44 w 199"/>
                  <a:gd name="T5" fmla="*/ 8 h 229"/>
                  <a:gd name="T6" fmla="*/ 47 w 199"/>
                  <a:gd name="T7" fmla="*/ 19 h 229"/>
                  <a:gd name="T8" fmla="*/ 47 w 199"/>
                  <a:gd name="T9" fmla="*/ 27 h 229"/>
                  <a:gd name="T10" fmla="*/ 55 w 199"/>
                  <a:gd name="T11" fmla="*/ 29 h 229"/>
                  <a:gd name="T12" fmla="*/ 55 w 199"/>
                  <a:gd name="T13" fmla="*/ 33 h 229"/>
                  <a:gd name="T14" fmla="*/ 60 w 199"/>
                  <a:gd name="T15" fmla="*/ 34 h 229"/>
                  <a:gd name="T16" fmla="*/ 60 w 199"/>
                  <a:gd name="T17" fmla="*/ 42 h 229"/>
                  <a:gd name="T18" fmla="*/ 81 w 199"/>
                  <a:gd name="T19" fmla="*/ 63 h 229"/>
                  <a:gd name="T20" fmla="*/ 86 w 199"/>
                  <a:gd name="T21" fmla="*/ 63 h 229"/>
                  <a:gd name="T22" fmla="*/ 91 w 199"/>
                  <a:gd name="T23" fmla="*/ 71 h 229"/>
                  <a:gd name="T24" fmla="*/ 96 w 199"/>
                  <a:gd name="T25" fmla="*/ 79 h 229"/>
                  <a:gd name="T26" fmla="*/ 99 w 199"/>
                  <a:gd name="T27" fmla="*/ 79 h 229"/>
                  <a:gd name="T28" fmla="*/ 114 w 199"/>
                  <a:gd name="T29" fmla="*/ 88 h 229"/>
                  <a:gd name="T30" fmla="*/ 146 w 199"/>
                  <a:gd name="T31" fmla="*/ 90 h 229"/>
                  <a:gd name="T32" fmla="*/ 149 w 199"/>
                  <a:gd name="T33" fmla="*/ 119 h 229"/>
                  <a:gd name="T34" fmla="*/ 153 w 199"/>
                  <a:gd name="T35" fmla="*/ 125 h 229"/>
                  <a:gd name="T36" fmla="*/ 151 w 199"/>
                  <a:gd name="T37" fmla="*/ 136 h 229"/>
                  <a:gd name="T38" fmla="*/ 169 w 199"/>
                  <a:gd name="T39" fmla="*/ 148 h 229"/>
                  <a:gd name="T40" fmla="*/ 188 w 199"/>
                  <a:gd name="T41" fmla="*/ 153 h 229"/>
                  <a:gd name="T42" fmla="*/ 188 w 199"/>
                  <a:gd name="T43" fmla="*/ 199 h 229"/>
                  <a:gd name="T44" fmla="*/ 198 w 199"/>
                  <a:gd name="T45" fmla="*/ 222 h 229"/>
                  <a:gd name="T46" fmla="*/ 190 w 199"/>
                  <a:gd name="T47" fmla="*/ 226 h 229"/>
                  <a:gd name="T48" fmla="*/ 181 w 199"/>
                  <a:gd name="T49" fmla="*/ 228 h 229"/>
                  <a:gd name="T50" fmla="*/ 180 w 199"/>
                  <a:gd name="T51" fmla="*/ 215 h 229"/>
                  <a:gd name="T52" fmla="*/ 158 w 199"/>
                  <a:gd name="T53" fmla="*/ 228 h 229"/>
                  <a:gd name="T54" fmla="*/ 149 w 199"/>
                  <a:gd name="T55" fmla="*/ 207 h 229"/>
                  <a:gd name="T56" fmla="*/ 141 w 199"/>
                  <a:gd name="T57" fmla="*/ 188 h 229"/>
                  <a:gd name="T58" fmla="*/ 119 w 199"/>
                  <a:gd name="T59" fmla="*/ 167 h 229"/>
                  <a:gd name="T60" fmla="*/ 111 w 199"/>
                  <a:gd name="T61" fmla="*/ 167 h 229"/>
                  <a:gd name="T62" fmla="*/ 91 w 199"/>
                  <a:gd name="T63" fmla="*/ 151 h 229"/>
                  <a:gd name="T64" fmla="*/ 89 w 199"/>
                  <a:gd name="T65" fmla="*/ 140 h 229"/>
                  <a:gd name="T66" fmla="*/ 89 w 199"/>
                  <a:gd name="T67" fmla="*/ 132 h 229"/>
                  <a:gd name="T68" fmla="*/ 74 w 199"/>
                  <a:gd name="T69" fmla="*/ 98 h 229"/>
                  <a:gd name="T70" fmla="*/ 65 w 199"/>
                  <a:gd name="T71" fmla="*/ 79 h 229"/>
                  <a:gd name="T72" fmla="*/ 44 w 199"/>
                  <a:gd name="T73" fmla="*/ 61 h 229"/>
                  <a:gd name="T74" fmla="*/ 18 w 199"/>
                  <a:gd name="T75" fmla="*/ 33 h 229"/>
                  <a:gd name="T76" fmla="*/ 0 w 199"/>
                  <a:gd name="T77" fmla="*/ 8 h 2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9"/>
                  <a:gd name="T118" fmla="*/ 0 h 229"/>
                  <a:gd name="T119" fmla="*/ 199 w 199"/>
                  <a:gd name="T120" fmla="*/ 229 h 2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9" h="229">
                    <a:moveTo>
                      <a:pt x="0" y="8"/>
                    </a:moveTo>
                    <a:lnTo>
                      <a:pt x="20" y="0"/>
                    </a:lnTo>
                    <a:lnTo>
                      <a:pt x="44" y="8"/>
                    </a:lnTo>
                    <a:lnTo>
                      <a:pt x="47" y="19"/>
                    </a:lnTo>
                    <a:lnTo>
                      <a:pt x="47" y="27"/>
                    </a:lnTo>
                    <a:lnTo>
                      <a:pt x="55" y="29"/>
                    </a:lnTo>
                    <a:lnTo>
                      <a:pt x="55" y="33"/>
                    </a:lnTo>
                    <a:lnTo>
                      <a:pt x="60" y="34"/>
                    </a:lnTo>
                    <a:lnTo>
                      <a:pt x="60" y="42"/>
                    </a:lnTo>
                    <a:lnTo>
                      <a:pt x="81" y="63"/>
                    </a:lnTo>
                    <a:lnTo>
                      <a:pt x="86" y="63"/>
                    </a:lnTo>
                    <a:lnTo>
                      <a:pt x="91" y="71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114" y="88"/>
                    </a:lnTo>
                    <a:lnTo>
                      <a:pt x="146" y="90"/>
                    </a:lnTo>
                    <a:lnTo>
                      <a:pt x="149" y="119"/>
                    </a:lnTo>
                    <a:lnTo>
                      <a:pt x="153" y="125"/>
                    </a:lnTo>
                    <a:lnTo>
                      <a:pt x="151" y="136"/>
                    </a:lnTo>
                    <a:lnTo>
                      <a:pt x="169" y="148"/>
                    </a:lnTo>
                    <a:lnTo>
                      <a:pt x="188" y="153"/>
                    </a:lnTo>
                    <a:lnTo>
                      <a:pt x="188" y="199"/>
                    </a:lnTo>
                    <a:lnTo>
                      <a:pt x="198" y="222"/>
                    </a:lnTo>
                    <a:lnTo>
                      <a:pt x="190" y="226"/>
                    </a:lnTo>
                    <a:lnTo>
                      <a:pt x="181" y="228"/>
                    </a:lnTo>
                    <a:lnTo>
                      <a:pt x="180" y="215"/>
                    </a:lnTo>
                    <a:lnTo>
                      <a:pt x="158" y="228"/>
                    </a:lnTo>
                    <a:lnTo>
                      <a:pt x="149" y="207"/>
                    </a:lnTo>
                    <a:lnTo>
                      <a:pt x="141" y="188"/>
                    </a:lnTo>
                    <a:lnTo>
                      <a:pt x="119" y="167"/>
                    </a:lnTo>
                    <a:lnTo>
                      <a:pt x="111" y="167"/>
                    </a:lnTo>
                    <a:lnTo>
                      <a:pt x="91" y="151"/>
                    </a:lnTo>
                    <a:lnTo>
                      <a:pt x="89" y="140"/>
                    </a:lnTo>
                    <a:lnTo>
                      <a:pt x="89" y="132"/>
                    </a:lnTo>
                    <a:lnTo>
                      <a:pt x="74" y="98"/>
                    </a:lnTo>
                    <a:lnTo>
                      <a:pt x="65" y="79"/>
                    </a:lnTo>
                    <a:lnTo>
                      <a:pt x="44" y="61"/>
                    </a:lnTo>
                    <a:lnTo>
                      <a:pt x="18" y="33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8" name="Freeform 21"/>
              <p:cNvSpPr>
                <a:spLocks/>
              </p:cNvSpPr>
              <p:nvPr/>
            </p:nvSpPr>
            <p:spPr bwMode="auto">
              <a:xfrm>
                <a:off x="4752" y="1877"/>
                <a:ext cx="194" cy="264"/>
              </a:xfrm>
              <a:custGeom>
                <a:avLst/>
                <a:gdLst>
                  <a:gd name="T0" fmla="*/ 13 w 194"/>
                  <a:gd name="T1" fmla="*/ 0 h 264"/>
                  <a:gd name="T2" fmla="*/ 32 w 194"/>
                  <a:gd name="T3" fmla="*/ 0 h 264"/>
                  <a:gd name="T4" fmla="*/ 49 w 194"/>
                  <a:gd name="T5" fmla="*/ 27 h 264"/>
                  <a:gd name="T6" fmla="*/ 44 w 194"/>
                  <a:gd name="T7" fmla="*/ 53 h 264"/>
                  <a:gd name="T8" fmla="*/ 55 w 194"/>
                  <a:gd name="T9" fmla="*/ 63 h 264"/>
                  <a:gd name="T10" fmla="*/ 60 w 194"/>
                  <a:gd name="T11" fmla="*/ 79 h 264"/>
                  <a:gd name="T12" fmla="*/ 74 w 194"/>
                  <a:gd name="T13" fmla="*/ 86 h 264"/>
                  <a:gd name="T14" fmla="*/ 87 w 194"/>
                  <a:gd name="T15" fmla="*/ 88 h 264"/>
                  <a:gd name="T16" fmla="*/ 111 w 194"/>
                  <a:gd name="T17" fmla="*/ 102 h 264"/>
                  <a:gd name="T18" fmla="*/ 124 w 194"/>
                  <a:gd name="T19" fmla="*/ 120 h 264"/>
                  <a:gd name="T20" fmla="*/ 128 w 194"/>
                  <a:gd name="T21" fmla="*/ 120 h 264"/>
                  <a:gd name="T22" fmla="*/ 146 w 194"/>
                  <a:gd name="T23" fmla="*/ 130 h 264"/>
                  <a:gd name="T24" fmla="*/ 146 w 194"/>
                  <a:gd name="T25" fmla="*/ 163 h 264"/>
                  <a:gd name="T26" fmla="*/ 153 w 194"/>
                  <a:gd name="T27" fmla="*/ 179 h 264"/>
                  <a:gd name="T28" fmla="*/ 158 w 194"/>
                  <a:gd name="T29" fmla="*/ 186 h 264"/>
                  <a:gd name="T30" fmla="*/ 164 w 194"/>
                  <a:gd name="T31" fmla="*/ 194 h 264"/>
                  <a:gd name="T32" fmla="*/ 171 w 194"/>
                  <a:gd name="T33" fmla="*/ 206 h 264"/>
                  <a:gd name="T34" fmla="*/ 173 w 194"/>
                  <a:gd name="T35" fmla="*/ 218 h 264"/>
                  <a:gd name="T36" fmla="*/ 193 w 194"/>
                  <a:gd name="T37" fmla="*/ 228 h 264"/>
                  <a:gd name="T38" fmla="*/ 190 w 194"/>
                  <a:gd name="T39" fmla="*/ 241 h 264"/>
                  <a:gd name="T40" fmla="*/ 173 w 194"/>
                  <a:gd name="T41" fmla="*/ 243 h 264"/>
                  <a:gd name="T42" fmla="*/ 166 w 194"/>
                  <a:gd name="T43" fmla="*/ 236 h 264"/>
                  <a:gd name="T44" fmla="*/ 158 w 194"/>
                  <a:gd name="T45" fmla="*/ 236 h 264"/>
                  <a:gd name="T46" fmla="*/ 158 w 194"/>
                  <a:gd name="T47" fmla="*/ 263 h 264"/>
                  <a:gd name="T48" fmla="*/ 148 w 194"/>
                  <a:gd name="T49" fmla="*/ 263 h 264"/>
                  <a:gd name="T50" fmla="*/ 136 w 194"/>
                  <a:gd name="T51" fmla="*/ 249 h 264"/>
                  <a:gd name="T52" fmla="*/ 129 w 194"/>
                  <a:gd name="T53" fmla="*/ 241 h 264"/>
                  <a:gd name="T54" fmla="*/ 129 w 194"/>
                  <a:gd name="T55" fmla="*/ 228 h 264"/>
                  <a:gd name="T56" fmla="*/ 116 w 194"/>
                  <a:gd name="T57" fmla="*/ 228 h 264"/>
                  <a:gd name="T58" fmla="*/ 109 w 194"/>
                  <a:gd name="T59" fmla="*/ 241 h 264"/>
                  <a:gd name="T60" fmla="*/ 104 w 194"/>
                  <a:gd name="T61" fmla="*/ 228 h 264"/>
                  <a:gd name="T62" fmla="*/ 99 w 194"/>
                  <a:gd name="T63" fmla="*/ 212 h 264"/>
                  <a:gd name="T64" fmla="*/ 121 w 194"/>
                  <a:gd name="T65" fmla="*/ 206 h 264"/>
                  <a:gd name="T66" fmla="*/ 133 w 194"/>
                  <a:gd name="T67" fmla="*/ 208 h 264"/>
                  <a:gd name="T68" fmla="*/ 133 w 194"/>
                  <a:gd name="T69" fmla="*/ 183 h 264"/>
                  <a:gd name="T70" fmla="*/ 123 w 194"/>
                  <a:gd name="T71" fmla="*/ 177 h 264"/>
                  <a:gd name="T72" fmla="*/ 116 w 194"/>
                  <a:gd name="T73" fmla="*/ 155 h 264"/>
                  <a:gd name="T74" fmla="*/ 111 w 194"/>
                  <a:gd name="T75" fmla="*/ 128 h 264"/>
                  <a:gd name="T76" fmla="*/ 91 w 194"/>
                  <a:gd name="T77" fmla="*/ 122 h 264"/>
                  <a:gd name="T78" fmla="*/ 81 w 194"/>
                  <a:gd name="T79" fmla="*/ 108 h 264"/>
                  <a:gd name="T80" fmla="*/ 67 w 194"/>
                  <a:gd name="T81" fmla="*/ 102 h 264"/>
                  <a:gd name="T82" fmla="*/ 74 w 194"/>
                  <a:gd name="T83" fmla="*/ 124 h 264"/>
                  <a:gd name="T84" fmla="*/ 55 w 194"/>
                  <a:gd name="T85" fmla="*/ 135 h 264"/>
                  <a:gd name="T86" fmla="*/ 44 w 194"/>
                  <a:gd name="T87" fmla="*/ 112 h 264"/>
                  <a:gd name="T88" fmla="*/ 37 w 194"/>
                  <a:gd name="T89" fmla="*/ 102 h 264"/>
                  <a:gd name="T90" fmla="*/ 37 w 194"/>
                  <a:gd name="T91" fmla="*/ 88 h 264"/>
                  <a:gd name="T92" fmla="*/ 22 w 194"/>
                  <a:gd name="T93" fmla="*/ 71 h 264"/>
                  <a:gd name="T94" fmla="*/ 7 w 194"/>
                  <a:gd name="T95" fmla="*/ 63 h 264"/>
                  <a:gd name="T96" fmla="*/ 0 w 194"/>
                  <a:gd name="T97" fmla="*/ 51 h 264"/>
                  <a:gd name="T98" fmla="*/ 3 w 194"/>
                  <a:gd name="T99" fmla="*/ 41 h 264"/>
                  <a:gd name="T100" fmla="*/ 15 w 194"/>
                  <a:gd name="T101" fmla="*/ 49 h 264"/>
                  <a:gd name="T102" fmla="*/ 18 w 194"/>
                  <a:gd name="T103" fmla="*/ 35 h 264"/>
                  <a:gd name="T104" fmla="*/ 15 w 194"/>
                  <a:gd name="T105" fmla="*/ 22 h 264"/>
                  <a:gd name="T106" fmla="*/ 13 w 194"/>
                  <a:gd name="T107" fmla="*/ 0 h 2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4"/>
                  <a:gd name="T163" fmla="*/ 0 h 264"/>
                  <a:gd name="T164" fmla="*/ 194 w 194"/>
                  <a:gd name="T165" fmla="*/ 264 h 2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4" h="264">
                    <a:moveTo>
                      <a:pt x="13" y="0"/>
                    </a:moveTo>
                    <a:lnTo>
                      <a:pt x="32" y="0"/>
                    </a:lnTo>
                    <a:lnTo>
                      <a:pt x="49" y="27"/>
                    </a:lnTo>
                    <a:lnTo>
                      <a:pt x="44" y="53"/>
                    </a:lnTo>
                    <a:lnTo>
                      <a:pt x="55" y="63"/>
                    </a:lnTo>
                    <a:lnTo>
                      <a:pt x="60" y="79"/>
                    </a:lnTo>
                    <a:lnTo>
                      <a:pt x="74" y="86"/>
                    </a:lnTo>
                    <a:lnTo>
                      <a:pt x="87" y="88"/>
                    </a:lnTo>
                    <a:lnTo>
                      <a:pt x="111" y="102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46" y="130"/>
                    </a:lnTo>
                    <a:lnTo>
                      <a:pt x="146" y="163"/>
                    </a:lnTo>
                    <a:lnTo>
                      <a:pt x="153" y="179"/>
                    </a:lnTo>
                    <a:lnTo>
                      <a:pt x="158" y="186"/>
                    </a:lnTo>
                    <a:lnTo>
                      <a:pt x="164" y="194"/>
                    </a:lnTo>
                    <a:lnTo>
                      <a:pt x="171" y="206"/>
                    </a:lnTo>
                    <a:lnTo>
                      <a:pt x="173" y="218"/>
                    </a:lnTo>
                    <a:lnTo>
                      <a:pt x="193" y="228"/>
                    </a:lnTo>
                    <a:lnTo>
                      <a:pt x="190" y="241"/>
                    </a:lnTo>
                    <a:lnTo>
                      <a:pt x="173" y="243"/>
                    </a:lnTo>
                    <a:lnTo>
                      <a:pt x="166" y="236"/>
                    </a:lnTo>
                    <a:lnTo>
                      <a:pt x="158" y="236"/>
                    </a:lnTo>
                    <a:lnTo>
                      <a:pt x="158" y="263"/>
                    </a:lnTo>
                    <a:lnTo>
                      <a:pt x="148" y="263"/>
                    </a:lnTo>
                    <a:lnTo>
                      <a:pt x="136" y="249"/>
                    </a:lnTo>
                    <a:lnTo>
                      <a:pt x="129" y="241"/>
                    </a:lnTo>
                    <a:lnTo>
                      <a:pt x="129" y="228"/>
                    </a:lnTo>
                    <a:lnTo>
                      <a:pt x="116" y="228"/>
                    </a:lnTo>
                    <a:lnTo>
                      <a:pt x="109" y="241"/>
                    </a:lnTo>
                    <a:lnTo>
                      <a:pt x="104" y="228"/>
                    </a:lnTo>
                    <a:lnTo>
                      <a:pt x="99" y="212"/>
                    </a:lnTo>
                    <a:lnTo>
                      <a:pt x="121" y="206"/>
                    </a:lnTo>
                    <a:lnTo>
                      <a:pt x="133" y="208"/>
                    </a:lnTo>
                    <a:lnTo>
                      <a:pt x="133" y="183"/>
                    </a:lnTo>
                    <a:lnTo>
                      <a:pt x="123" y="177"/>
                    </a:lnTo>
                    <a:lnTo>
                      <a:pt x="116" y="155"/>
                    </a:lnTo>
                    <a:lnTo>
                      <a:pt x="111" y="128"/>
                    </a:lnTo>
                    <a:lnTo>
                      <a:pt x="91" y="122"/>
                    </a:lnTo>
                    <a:lnTo>
                      <a:pt x="81" y="108"/>
                    </a:lnTo>
                    <a:lnTo>
                      <a:pt x="67" y="102"/>
                    </a:lnTo>
                    <a:lnTo>
                      <a:pt x="74" y="124"/>
                    </a:lnTo>
                    <a:lnTo>
                      <a:pt x="55" y="135"/>
                    </a:lnTo>
                    <a:lnTo>
                      <a:pt x="44" y="112"/>
                    </a:lnTo>
                    <a:lnTo>
                      <a:pt x="37" y="102"/>
                    </a:lnTo>
                    <a:lnTo>
                      <a:pt x="37" y="88"/>
                    </a:lnTo>
                    <a:lnTo>
                      <a:pt x="22" y="71"/>
                    </a:lnTo>
                    <a:lnTo>
                      <a:pt x="7" y="63"/>
                    </a:lnTo>
                    <a:lnTo>
                      <a:pt x="0" y="51"/>
                    </a:lnTo>
                    <a:lnTo>
                      <a:pt x="3" y="41"/>
                    </a:lnTo>
                    <a:lnTo>
                      <a:pt x="15" y="49"/>
                    </a:lnTo>
                    <a:lnTo>
                      <a:pt x="18" y="35"/>
                    </a:lnTo>
                    <a:lnTo>
                      <a:pt x="15" y="22"/>
                    </a:lnTo>
                    <a:lnTo>
                      <a:pt x="1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9" name="Freeform 22"/>
              <p:cNvSpPr>
                <a:spLocks/>
              </p:cNvSpPr>
              <p:nvPr/>
            </p:nvSpPr>
            <p:spPr bwMode="auto">
              <a:xfrm>
                <a:off x="4706" y="1414"/>
                <a:ext cx="138" cy="215"/>
              </a:xfrm>
              <a:custGeom>
                <a:avLst/>
                <a:gdLst>
                  <a:gd name="T0" fmla="*/ 30 w 138"/>
                  <a:gd name="T1" fmla="*/ 0 h 215"/>
                  <a:gd name="T2" fmla="*/ 54 w 138"/>
                  <a:gd name="T3" fmla="*/ 11 h 215"/>
                  <a:gd name="T4" fmla="*/ 73 w 138"/>
                  <a:gd name="T5" fmla="*/ 29 h 215"/>
                  <a:gd name="T6" fmla="*/ 83 w 138"/>
                  <a:gd name="T7" fmla="*/ 46 h 215"/>
                  <a:gd name="T8" fmla="*/ 89 w 138"/>
                  <a:gd name="T9" fmla="*/ 46 h 215"/>
                  <a:gd name="T10" fmla="*/ 89 w 138"/>
                  <a:gd name="T11" fmla="*/ 57 h 215"/>
                  <a:gd name="T12" fmla="*/ 97 w 138"/>
                  <a:gd name="T13" fmla="*/ 69 h 215"/>
                  <a:gd name="T14" fmla="*/ 107 w 138"/>
                  <a:gd name="T15" fmla="*/ 80 h 215"/>
                  <a:gd name="T16" fmla="*/ 125 w 138"/>
                  <a:gd name="T17" fmla="*/ 103 h 215"/>
                  <a:gd name="T18" fmla="*/ 137 w 138"/>
                  <a:gd name="T19" fmla="*/ 134 h 215"/>
                  <a:gd name="T20" fmla="*/ 114 w 138"/>
                  <a:gd name="T21" fmla="*/ 132 h 215"/>
                  <a:gd name="T22" fmla="*/ 96 w 138"/>
                  <a:gd name="T23" fmla="*/ 126 h 215"/>
                  <a:gd name="T24" fmla="*/ 109 w 138"/>
                  <a:gd name="T25" fmla="*/ 147 h 215"/>
                  <a:gd name="T26" fmla="*/ 109 w 138"/>
                  <a:gd name="T27" fmla="*/ 161 h 215"/>
                  <a:gd name="T28" fmla="*/ 109 w 138"/>
                  <a:gd name="T29" fmla="*/ 172 h 215"/>
                  <a:gd name="T30" fmla="*/ 101 w 138"/>
                  <a:gd name="T31" fmla="*/ 168 h 215"/>
                  <a:gd name="T32" fmla="*/ 91 w 138"/>
                  <a:gd name="T33" fmla="*/ 159 h 215"/>
                  <a:gd name="T34" fmla="*/ 78 w 138"/>
                  <a:gd name="T35" fmla="*/ 141 h 215"/>
                  <a:gd name="T36" fmla="*/ 68 w 138"/>
                  <a:gd name="T37" fmla="*/ 138 h 215"/>
                  <a:gd name="T38" fmla="*/ 53 w 138"/>
                  <a:gd name="T39" fmla="*/ 141 h 215"/>
                  <a:gd name="T40" fmla="*/ 43 w 138"/>
                  <a:gd name="T41" fmla="*/ 147 h 215"/>
                  <a:gd name="T42" fmla="*/ 48 w 138"/>
                  <a:gd name="T43" fmla="*/ 159 h 215"/>
                  <a:gd name="T44" fmla="*/ 63 w 138"/>
                  <a:gd name="T45" fmla="*/ 168 h 215"/>
                  <a:gd name="T46" fmla="*/ 78 w 138"/>
                  <a:gd name="T47" fmla="*/ 174 h 215"/>
                  <a:gd name="T48" fmla="*/ 84 w 138"/>
                  <a:gd name="T49" fmla="*/ 189 h 215"/>
                  <a:gd name="T50" fmla="*/ 83 w 138"/>
                  <a:gd name="T51" fmla="*/ 208 h 215"/>
                  <a:gd name="T52" fmla="*/ 83 w 138"/>
                  <a:gd name="T53" fmla="*/ 214 h 215"/>
                  <a:gd name="T54" fmla="*/ 78 w 138"/>
                  <a:gd name="T55" fmla="*/ 214 h 215"/>
                  <a:gd name="T56" fmla="*/ 68 w 138"/>
                  <a:gd name="T57" fmla="*/ 208 h 215"/>
                  <a:gd name="T58" fmla="*/ 63 w 138"/>
                  <a:gd name="T59" fmla="*/ 206 h 215"/>
                  <a:gd name="T60" fmla="*/ 59 w 138"/>
                  <a:gd name="T61" fmla="*/ 203 h 215"/>
                  <a:gd name="T62" fmla="*/ 53 w 138"/>
                  <a:gd name="T63" fmla="*/ 210 h 215"/>
                  <a:gd name="T64" fmla="*/ 43 w 138"/>
                  <a:gd name="T65" fmla="*/ 214 h 215"/>
                  <a:gd name="T66" fmla="*/ 38 w 138"/>
                  <a:gd name="T67" fmla="*/ 206 h 215"/>
                  <a:gd name="T68" fmla="*/ 38 w 138"/>
                  <a:gd name="T69" fmla="*/ 187 h 215"/>
                  <a:gd name="T70" fmla="*/ 36 w 138"/>
                  <a:gd name="T71" fmla="*/ 176 h 215"/>
                  <a:gd name="T72" fmla="*/ 26 w 138"/>
                  <a:gd name="T73" fmla="*/ 168 h 215"/>
                  <a:gd name="T74" fmla="*/ 15 w 138"/>
                  <a:gd name="T75" fmla="*/ 182 h 215"/>
                  <a:gd name="T76" fmla="*/ 2 w 138"/>
                  <a:gd name="T77" fmla="*/ 182 h 215"/>
                  <a:gd name="T78" fmla="*/ 0 w 138"/>
                  <a:gd name="T79" fmla="*/ 172 h 215"/>
                  <a:gd name="T80" fmla="*/ 2 w 138"/>
                  <a:gd name="T81" fmla="*/ 149 h 215"/>
                  <a:gd name="T82" fmla="*/ 13 w 138"/>
                  <a:gd name="T83" fmla="*/ 139 h 215"/>
                  <a:gd name="T84" fmla="*/ 12 w 138"/>
                  <a:gd name="T85" fmla="*/ 107 h 215"/>
                  <a:gd name="T86" fmla="*/ 12 w 138"/>
                  <a:gd name="T87" fmla="*/ 97 h 215"/>
                  <a:gd name="T88" fmla="*/ 20 w 138"/>
                  <a:gd name="T89" fmla="*/ 94 h 215"/>
                  <a:gd name="T90" fmla="*/ 31 w 138"/>
                  <a:gd name="T91" fmla="*/ 103 h 215"/>
                  <a:gd name="T92" fmla="*/ 48 w 138"/>
                  <a:gd name="T93" fmla="*/ 111 h 215"/>
                  <a:gd name="T94" fmla="*/ 48 w 138"/>
                  <a:gd name="T95" fmla="*/ 92 h 215"/>
                  <a:gd name="T96" fmla="*/ 38 w 138"/>
                  <a:gd name="T97" fmla="*/ 86 h 215"/>
                  <a:gd name="T98" fmla="*/ 38 w 138"/>
                  <a:gd name="T99" fmla="*/ 80 h 215"/>
                  <a:gd name="T100" fmla="*/ 41 w 138"/>
                  <a:gd name="T101" fmla="*/ 80 h 215"/>
                  <a:gd name="T102" fmla="*/ 45 w 138"/>
                  <a:gd name="T103" fmla="*/ 80 h 215"/>
                  <a:gd name="T104" fmla="*/ 48 w 138"/>
                  <a:gd name="T105" fmla="*/ 80 h 215"/>
                  <a:gd name="T106" fmla="*/ 53 w 138"/>
                  <a:gd name="T107" fmla="*/ 80 h 215"/>
                  <a:gd name="T108" fmla="*/ 59 w 138"/>
                  <a:gd name="T109" fmla="*/ 73 h 215"/>
                  <a:gd name="T110" fmla="*/ 56 w 138"/>
                  <a:gd name="T111" fmla="*/ 69 h 215"/>
                  <a:gd name="T112" fmla="*/ 50 w 138"/>
                  <a:gd name="T113" fmla="*/ 52 h 215"/>
                  <a:gd name="T114" fmla="*/ 38 w 138"/>
                  <a:gd name="T115" fmla="*/ 38 h 215"/>
                  <a:gd name="T116" fmla="*/ 26 w 138"/>
                  <a:gd name="T117" fmla="*/ 31 h 215"/>
                  <a:gd name="T118" fmla="*/ 18 w 138"/>
                  <a:gd name="T119" fmla="*/ 21 h 215"/>
                  <a:gd name="T120" fmla="*/ 30 w 138"/>
                  <a:gd name="T121" fmla="*/ 0 h 2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215"/>
                  <a:gd name="T185" fmla="*/ 138 w 138"/>
                  <a:gd name="T186" fmla="*/ 215 h 2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215">
                    <a:moveTo>
                      <a:pt x="30" y="0"/>
                    </a:moveTo>
                    <a:lnTo>
                      <a:pt x="54" y="11"/>
                    </a:lnTo>
                    <a:lnTo>
                      <a:pt x="73" y="29"/>
                    </a:lnTo>
                    <a:lnTo>
                      <a:pt x="83" y="46"/>
                    </a:lnTo>
                    <a:lnTo>
                      <a:pt x="89" y="46"/>
                    </a:lnTo>
                    <a:lnTo>
                      <a:pt x="89" y="57"/>
                    </a:lnTo>
                    <a:lnTo>
                      <a:pt x="97" y="69"/>
                    </a:lnTo>
                    <a:lnTo>
                      <a:pt x="107" y="80"/>
                    </a:lnTo>
                    <a:lnTo>
                      <a:pt x="125" y="103"/>
                    </a:lnTo>
                    <a:lnTo>
                      <a:pt x="137" y="134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109" y="147"/>
                    </a:lnTo>
                    <a:lnTo>
                      <a:pt x="109" y="161"/>
                    </a:lnTo>
                    <a:lnTo>
                      <a:pt x="109" y="172"/>
                    </a:lnTo>
                    <a:lnTo>
                      <a:pt x="101" y="168"/>
                    </a:lnTo>
                    <a:lnTo>
                      <a:pt x="91" y="159"/>
                    </a:lnTo>
                    <a:lnTo>
                      <a:pt x="78" y="141"/>
                    </a:lnTo>
                    <a:lnTo>
                      <a:pt x="68" y="138"/>
                    </a:lnTo>
                    <a:lnTo>
                      <a:pt x="53" y="141"/>
                    </a:lnTo>
                    <a:lnTo>
                      <a:pt x="43" y="147"/>
                    </a:lnTo>
                    <a:lnTo>
                      <a:pt x="48" y="159"/>
                    </a:lnTo>
                    <a:lnTo>
                      <a:pt x="63" y="168"/>
                    </a:lnTo>
                    <a:lnTo>
                      <a:pt x="78" y="174"/>
                    </a:lnTo>
                    <a:lnTo>
                      <a:pt x="84" y="189"/>
                    </a:lnTo>
                    <a:lnTo>
                      <a:pt x="83" y="208"/>
                    </a:lnTo>
                    <a:lnTo>
                      <a:pt x="83" y="214"/>
                    </a:lnTo>
                    <a:lnTo>
                      <a:pt x="78" y="214"/>
                    </a:lnTo>
                    <a:lnTo>
                      <a:pt x="68" y="208"/>
                    </a:lnTo>
                    <a:lnTo>
                      <a:pt x="63" y="206"/>
                    </a:lnTo>
                    <a:lnTo>
                      <a:pt x="59" y="203"/>
                    </a:lnTo>
                    <a:lnTo>
                      <a:pt x="53" y="210"/>
                    </a:lnTo>
                    <a:lnTo>
                      <a:pt x="43" y="214"/>
                    </a:lnTo>
                    <a:lnTo>
                      <a:pt x="38" y="206"/>
                    </a:lnTo>
                    <a:lnTo>
                      <a:pt x="38" y="187"/>
                    </a:lnTo>
                    <a:lnTo>
                      <a:pt x="36" y="176"/>
                    </a:lnTo>
                    <a:lnTo>
                      <a:pt x="26" y="168"/>
                    </a:lnTo>
                    <a:lnTo>
                      <a:pt x="15" y="182"/>
                    </a:lnTo>
                    <a:lnTo>
                      <a:pt x="2" y="182"/>
                    </a:lnTo>
                    <a:lnTo>
                      <a:pt x="0" y="172"/>
                    </a:lnTo>
                    <a:lnTo>
                      <a:pt x="2" y="149"/>
                    </a:lnTo>
                    <a:lnTo>
                      <a:pt x="13" y="139"/>
                    </a:lnTo>
                    <a:lnTo>
                      <a:pt x="12" y="107"/>
                    </a:lnTo>
                    <a:lnTo>
                      <a:pt x="12" y="97"/>
                    </a:lnTo>
                    <a:lnTo>
                      <a:pt x="20" y="94"/>
                    </a:lnTo>
                    <a:lnTo>
                      <a:pt x="31" y="103"/>
                    </a:lnTo>
                    <a:lnTo>
                      <a:pt x="48" y="111"/>
                    </a:lnTo>
                    <a:lnTo>
                      <a:pt x="48" y="92"/>
                    </a:lnTo>
                    <a:lnTo>
                      <a:pt x="38" y="86"/>
                    </a:lnTo>
                    <a:lnTo>
                      <a:pt x="38" y="80"/>
                    </a:lnTo>
                    <a:lnTo>
                      <a:pt x="41" y="80"/>
                    </a:lnTo>
                    <a:lnTo>
                      <a:pt x="45" y="80"/>
                    </a:lnTo>
                    <a:lnTo>
                      <a:pt x="48" y="80"/>
                    </a:lnTo>
                    <a:lnTo>
                      <a:pt x="53" y="80"/>
                    </a:lnTo>
                    <a:lnTo>
                      <a:pt x="59" y="73"/>
                    </a:lnTo>
                    <a:lnTo>
                      <a:pt x="56" y="69"/>
                    </a:lnTo>
                    <a:lnTo>
                      <a:pt x="50" y="52"/>
                    </a:lnTo>
                    <a:lnTo>
                      <a:pt x="38" y="38"/>
                    </a:lnTo>
                    <a:lnTo>
                      <a:pt x="26" y="31"/>
                    </a:lnTo>
                    <a:lnTo>
                      <a:pt x="18" y="21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0" name="Freeform 23"/>
              <p:cNvSpPr>
                <a:spLocks/>
              </p:cNvSpPr>
              <p:nvPr/>
            </p:nvSpPr>
            <p:spPr bwMode="auto">
              <a:xfrm>
                <a:off x="4532" y="1136"/>
                <a:ext cx="151" cy="175"/>
              </a:xfrm>
              <a:custGeom>
                <a:avLst/>
                <a:gdLst>
                  <a:gd name="T0" fmla="*/ 0 w 151"/>
                  <a:gd name="T1" fmla="*/ 0 h 175"/>
                  <a:gd name="T2" fmla="*/ 12 w 151"/>
                  <a:gd name="T3" fmla="*/ 0 h 175"/>
                  <a:gd name="T4" fmla="*/ 18 w 151"/>
                  <a:gd name="T5" fmla="*/ 13 h 175"/>
                  <a:gd name="T6" fmla="*/ 40 w 151"/>
                  <a:gd name="T7" fmla="*/ 30 h 175"/>
                  <a:gd name="T8" fmla="*/ 48 w 151"/>
                  <a:gd name="T9" fmla="*/ 51 h 175"/>
                  <a:gd name="T10" fmla="*/ 63 w 151"/>
                  <a:gd name="T11" fmla="*/ 53 h 175"/>
                  <a:gd name="T12" fmla="*/ 73 w 151"/>
                  <a:gd name="T13" fmla="*/ 55 h 175"/>
                  <a:gd name="T14" fmla="*/ 83 w 151"/>
                  <a:gd name="T15" fmla="*/ 66 h 175"/>
                  <a:gd name="T16" fmla="*/ 95 w 151"/>
                  <a:gd name="T17" fmla="*/ 66 h 175"/>
                  <a:gd name="T18" fmla="*/ 107 w 151"/>
                  <a:gd name="T19" fmla="*/ 74 h 175"/>
                  <a:gd name="T20" fmla="*/ 118 w 151"/>
                  <a:gd name="T21" fmla="*/ 85 h 175"/>
                  <a:gd name="T22" fmla="*/ 130 w 151"/>
                  <a:gd name="T23" fmla="*/ 95 h 175"/>
                  <a:gd name="T24" fmla="*/ 127 w 151"/>
                  <a:gd name="T25" fmla="*/ 100 h 175"/>
                  <a:gd name="T26" fmla="*/ 120 w 151"/>
                  <a:gd name="T27" fmla="*/ 102 h 175"/>
                  <a:gd name="T28" fmla="*/ 113 w 151"/>
                  <a:gd name="T29" fmla="*/ 102 h 175"/>
                  <a:gd name="T30" fmla="*/ 112 w 151"/>
                  <a:gd name="T31" fmla="*/ 108 h 175"/>
                  <a:gd name="T32" fmla="*/ 125 w 151"/>
                  <a:gd name="T33" fmla="*/ 121 h 175"/>
                  <a:gd name="T34" fmla="*/ 133 w 151"/>
                  <a:gd name="T35" fmla="*/ 132 h 175"/>
                  <a:gd name="T36" fmla="*/ 150 w 151"/>
                  <a:gd name="T37" fmla="*/ 148 h 175"/>
                  <a:gd name="T38" fmla="*/ 142 w 151"/>
                  <a:gd name="T39" fmla="*/ 161 h 175"/>
                  <a:gd name="T40" fmla="*/ 132 w 151"/>
                  <a:gd name="T41" fmla="*/ 163 h 175"/>
                  <a:gd name="T42" fmla="*/ 132 w 151"/>
                  <a:gd name="T43" fmla="*/ 174 h 175"/>
                  <a:gd name="T44" fmla="*/ 118 w 151"/>
                  <a:gd name="T45" fmla="*/ 174 h 175"/>
                  <a:gd name="T46" fmla="*/ 113 w 151"/>
                  <a:gd name="T47" fmla="*/ 166 h 175"/>
                  <a:gd name="T48" fmla="*/ 100 w 151"/>
                  <a:gd name="T49" fmla="*/ 153 h 175"/>
                  <a:gd name="T50" fmla="*/ 90 w 151"/>
                  <a:gd name="T51" fmla="*/ 136 h 175"/>
                  <a:gd name="T52" fmla="*/ 77 w 151"/>
                  <a:gd name="T53" fmla="*/ 110 h 175"/>
                  <a:gd name="T54" fmla="*/ 58 w 151"/>
                  <a:gd name="T55" fmla="*/ 95 h 175"/>
                  <a:gd name="T56" fmla="*/ 42 w 151"/>
                  <a:gd name="T57" fmla="*/ 66 h 175"/>
                  <a:gd name="T58" fmla="*/ 30 w 151"/>
                  <a:gd name="T59" fmla="*/ 59 h 175"/>
                  <a:gd name="T60" fmla="*/ 22 w 151"/>
                  <a:gd name="T61" fmla="*/ 53 h 175"/>
                  <a:gd name="T62" fmla="*/ 17 w 151"/>
                  <a:gd name="T63" fmla="*/ 38 h 175"/>
                  <a:gd name="T64" fmla="*/ 3 w 151"/>
                  <a:gd name="T65" fmla="*/ 25 h 175"/>
                  <a:gd name="T66" fmla="*/ 3 w 151"/>
                  <a:gd name="T67" fmla="*/ 19 h 175"/>
                  <a:gd name="T68" fmla="*/ 0 w 151"/>
                  <a:gd name="T69" fmla="*/ 0 h 1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175"/>
                  <a:gd name="T107" fmla="*/ 151 w 151"/>
                  <a:gd name="T108" fmla="*/ 175 h 1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175">
                    <a:moveTo>
                      <a:pt x="0" y="0"/>
                    </a:moveTo>
                    <a:lnTo>
                      <a:pt x="12" y="0"/>
                    </a:lnTo>
                    <a:lnTo>
                      <a:pt x="18" y="13"/>
                    </a:lnTo>
                    <a:lnTo>
                      <a:pt x="40" y="30"/>
                    </a:lnTo>
                    <a:lnTo>
                      <a:pt x="48" y="51"/>
                    </a:lnTo>
                    <a:lnTo>
                      <a:pt x="63" y="53"/>
                    </a:lnTo>
                    <a:lnTo>
                      <a:pt x="73" y="55"/>
                    </a:lnTo>
                    <a:lnTo>
                      <a:pt x="83" y="66"/>
                    </a:lnTo>
                    <a:lnTo>
                      <a:pt x="95" y="66"/>
                    </a:lnTo>
                    <a:lnTo>
                      <a:pt x="107" y="74"/>
                    </a:lnTo>
                    <a:lnTo>
                      <a:pt x="118" y="85"/>
                    </a:lnTo>
                    <a:lnTo>
                      <a:pt x="130" y="95"/>
                    </a:lnTo>
                    <a:lnTo>
                      <a:pt x="127" y="100"/>
                    </a:lnTo>
                    <a:lnTo>
                      <a:pt x="120" y="102"/>
                    </a:lnTo>
                    <a:lnTo>
                      <a:pt x="113" y="102"/>
                    </a:lnTo>
                    <a:lnTo>
                      <a:pt x="112" y="108"/>
                    </a:lnTo>
                    <a:lnTo>
                      <a:pt x="125" y="121"/>
                    </a:lnTo>
                    <a:lnTo>
                      <a:pt x="133" y="132"/>
                    </a:lnTo>
                    <a:lnTo>
                      <a:pt x="150" y="148"/>
                    </a:lnTo>
                    <a:lnTo>
                      <a:pt x="142" y="161"/>
                    </a:lnTo>
                    <a:lnTo>
                      <a:pt x="132" y="163"/>
                    </a:lnTo>
                    <a:lnTo>
                      <a:pt x="132" y="174"/>
                    </a:lnTo>
                    <a:lnTo>
                      <a:pt x="118" y="174"/>
                    </a:lnTo>
                    <a:lnTo>
                      <a:pt x="113" y="166"/>
                    </a:lnTo>
                    <a:lnTo>
                      <a:pt x="100" y="153"/>
                    </a:lnTo>
                    <a:lnTo>
                      <a:pt x="90" y="136"/>
                    </a:lnTo>
                    <a:lnTo>
                      <a:pt x="77" y="110"/>
                    </a:lnTo>
                    <a:lnTo>
                      <a:pt x="58" y="95"/>
                    </a:lnTo>
                    <a:lnTo>
                      <a:pt x="42" y="66"/>
                    </a:lnTo>
                    <a:lnTo>
                      <a:pt x="30" y="59"/>
                    </a:lnTo>
                    <a:lnTo>
                      <a:pt x="22" y="53"/>
                    </a:lnTo>
                    <a:lnTo>
                      <a:pt x="17" y="38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2372" y="1521"/>
              <a:ext cx="1184" cy="1430"/>
            </a:xfrm>
            <a:custGeom>
              <a:avLst/>
              <a:gdLst>
                <a:gd name="T0" fmla="*/ 906 w 1184"/>
                <a:gd name="T1" fmla="*/ 231 h 1430"/>
                <a:gd name="T2" fmla="*/ 1015 w 1184"/>
                <a:gd name="T3" fmla="*/ 470 h 1430"/>
                <a:gd name="T4" fmla="*/ 1060 w 1184"/>
                <a:gd name="T5" fmla="*/ 531 h 1430"/>
                <a:gd name="T6" fmla="*/ 1158 w 1184"/>
                <a:gd name="T7" fmla="*/ 514 h 1430"/>
                <a:gd name="T8" fmla="*/ 1181 w 1184"/>
                <a:gd name="T9" fmla="*/ 570 h 1430"/>
                <a:gd name="T10" fmla="*/ 1069 w 1184"/>
                <a:gd name="T11" fmla="*/ 729 h 1430"/>
                <a:gd name="T12" fmla="*/ 970 w 1184"/>
                <a:gd name="T13" fmla="*/ 915 h 1430"/>
                <a:gd name="T14" fmla="*/ 985 w 1184"/>
                <a:gd name="T15" fmla="*/ 978 h 1430"/>
                <a:gd name="T16" fmla="*/ 985 w 1184"/>
                <a:gd name="T17" fmla="*/ 1047 h 1430"/>
                <a:gd name="T18" fmla="*/ 945 w 1184"/>
                <a:gd name="T19" fmla="*/ 1070 h 1430"/>
                <a:gd name="T20" fmla="*/ 881 w 1184"/>
                <a:gd name="T21" fmla="*/ 1164 h 1430"/>
                <a:gd name="T22" fmla="*/ 860 w 1184"/>
                <a:gd name="T23" fmla="*/ 1239 h 1430"/>
                <a:gd name="T24" fmla="*/ 797 w 1184"/>
                <a:gd name="T25" fmla="*/ 1347 h 1430"/>
                <a:gd name="T26" fmla="*/ 765 w 1184"/>
                <a:gd name="T27" fmla="*/ 1370 h 1430"/>
                <a:gd name="T28" fmla="*/ 692 w 1184"/>
                <a:gd name="T29" fmla="*/ 1423 h 1430"/>
                <a:gd name="T30" fmla="*/ 608 w 1184"/>
                <a:gd name="T31" fmla="*/ 1405 h 1430"/>
                <a:gd name="T32" fmla="*/ 595 w 1184"/>
                <a:gd name="T33" fmla="*/ 1353 h 1430"/>
                <a:gd name="T34" fmla="*/ 554 w 1184"/>
                <a:gd name="T35" fmla="*/ 1286 h 1430"/>
                <a:gd name="T36" fmla="*/ 547 w 1184"/>
                <a:gd name="T37" fmla="*/ 1223 h 1430"/>
                <a:gd name="T38" fmla="*/ 538 w 1184"/>
                <a:gd name="T39" fmla="*/ 1186 h 1430"/>
                <a:gd name="T40" fmla="*/ 502 w 1184"/>
                <a:gd name="T41" fmla="*/ 1141 h 1430"/>
                <a:gd name="T42" fmla="*/ 481 w 1184"/>
                <a:gd name="T43" fmla="*/ 1084 h 1430"/>
                <a:gd name="T44" fmla="*/ 509 w 1184"/>
                <a:gd name="T45" fmla="*/ 986 h 1430"/>
                <a:gd name="T46" fmla="*/ 497 w 1184"/>
                <a:gd name="T47" fmla="*/ 847 h 1430"/>
                <a:gd name="T48" fmla="*/ 443 w 1184"/>
                <a:gd name="T49" fmla="*/ 776 h 1430"/>
                <a:gd name="T50" fmla="*/ 438 w 1184"/>
                <a:gd name="T51" fmla="*/ 672 h 1430"/>
                <a:gd name="T52" fmla="*/ 361 w 1184"/>
                <a:gd name="T53" fmla="*/ 629 h 1430"/>
                <a:gd name="T54" fmla="*/ 259 w 1184"/>
                <a:gd name="T55" fmla="*/ 641 h 1430"/>
                <a:gd name="T56" fmla="*/ 59 w 1184"/>
                <a:gd name="T57" fmla="*/ 555 h 1430"/>
                <a:gd name="T58" fmla="*/ 11 w 1184"/>
                <a:gd name="T59" fmla="*/ 418 h 1430"/>
                <a:gd name="T60" fmla="*/ 45 w 1184"/>
                <a:gd name="T61" fmla="*/ 316 h 1430"/>
                <a:gd name="T62" fmla="*/ 116 w 1184"/>
                <a:gd name="T63" fmla="*/ 208 h 1430"/>
                <a:gd name="T64" fmla="*/ 218 w 1184"/>
                <a:gd name="T65" fmla="*/ 125 h 1430"/>
                <a:gd name="T66" fmla="*/ 291 w 1184"/>
                <a:gd name="T67" fmla="*/ 37 h 1430"/>
                <a:gd name="T68" fmla="*/ 361 w 1184"/>
                <a:gd name="T69" fmla="*/ 63 h 1430"/>
                <a:gd name="T70" fmla="*/ 438 w 1184"/>
                <a:gd name="T71" fmla="*/ 22 h 1430"/>
                <a:gd name="T72" fmla="*/ 490 w 1184"/>
                <a:gd name="T73" fmla="*/ 4 h 1430"/>
                <a:gd name="T74" fmla="*/ 531 w 1184"/>
                <a:gd name="T75" fmla="*/ 45 h 1430"/>
                <a:gd name="T76" fmla="*/ 615 w 1184"/>
                <a:gd name="T77" fmla="*/ 118 h 1430"/>
                <a:gd name="T78" fmla="*/ 667 w 1184"/>
                <a:gd name="T79" fmla="*/ 88 h 1430"/>
                <a:gd name="T80" fmla="*/ 752 w 1184"/>
                <a:gd name="T81" fmla="*/ 110 h 1430"/>
                <a:gd name="T82" fmla="*/ 847 w 1184"/>
                <a:gd name="T83" fmla="*/ 110 h 14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4"/>
                <a:gd name="T127" fmla="*/ 0 h 1430"/>
                <a:gd name="T128" fmla="*/ 1184 w 1184"/>
                <a:gd name="T129" fmla="*/ 1430 h 14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4" h="1430">
                  <a:moveTo>
                    <a:pt x="886" y="169"/>
                  </a:moveTo>
                  <a:lnTo>
                    <a:pt x="906" y="231"/>
                  </a:lnTo>
                  <a:lnTo>
                    <a:pt x="945" y="323"/>
                  </a:lnTo>
                  <a:lnTo>
                    <a:pt x="1015" y="470"/>
                  </a:lnTo>
                  <a:lnTo>
                    <a:pt x="1045" y="486"/>
                  </a:lnTo>
                  <a:lnTo>
                    <a:pt x="1060" y="531"/>
                  </a:lnTo>
                  <a:lnTo>
                    <a:pt x="1119" y="529"/>
                  </a:lnTo>
                  <a:lnTo>
                    <a:pt x="1158" y="514"/>
                  </a:lnTo>
                  <a:lnTo>
                    <a:pt x="1183" y="514"/>
                  </a:lnTo>
                  <a:lnTo>
                    <a:pt x="1181" y="570"/>
                  </a:lnTo>
                  <a:lnTo>
                    <a:pt x="1176" y="602"/>
                  </a:lnTo>
                  <a:lnTo>
                    <a:pt x="1069" y="729"/>
                  </a:lnTo>
                  <a:lnTo>
                    <a:pt x="970" y="861"/>
                  </a:lnTo>
                  <a:lnTo>
                    <a:pt x="970" y="915"/>
                  </a:lnTo>
                  <a:lnTo>
                    <a:pt x="1001" y="951"/>
                  </a:lnTo>
                  <a:lnTo>
                    <a:pt x="985" y="978"/>
                  </a:lnTo>
                  <a:lnTo>
                    <a:pt x="995" y="1019"/>
                  </a:lnTo>
                  <a:lnTo>
                    <a:pt x="985" y="1047"/>
                  </a:lnTo>
                  <a:lnTo>
                    <a:pt x="963" y="1070"/>
                  </a:lnTo>
                  <a:lnTo>
                    <a:pt x="945" y="1070"/>
                  </a:lnTo>
                  <a:lnTo>
                    <a:pt x="911" y="1113"/>
                  </a:lnTo>
                  <a:lnTo>
                    <a:pt x="881" y="1164"/>
                  </a:lnTo>
                  <a:lnTo>
                    <a:pt x="886" y="1215"/>
                  </a:lnTo>
                  <a:lnTo>
                    <a:pt x="860" y="1239"/>
                  </a:lnTo>
                  <a:lnTo>
                    <a:pt x="829" y="1294"/>
                  </a:lnTo>
                  <a:lnTo>
                    <a:pt x="797" y="1347"/>
                  </a:lnTo>
                  <a:lnTo>
                    <a:pt x="779" y="1364"/>
                  </a:lnTo>
                  <a:lnTo>
                    <a:pt x="765" y="1370"/>
                  </a:lnTo>
                  <a:lnTo>
                    <a:pt x="738" y="1405"/>
                  </a:lnTo>
                  <a:lnTo>
                    <a:pt x="692" y="1423"/>
                  </a:lnTo>
                  <a:lnTo>
                    <a:pt x="636" y="1429"/>
                  </a:lnTo>
                  <a:lnTo>
                    <a:pt x="608" y="1405"/>
                  </a:lnTo>
                  <a:lnTo>
                    <a:pt x="599" y="1384"/>
                  </a:lnTo>
                  <a:lnTo>
                    <a:pt x="595" y="1353"/>
                  </a:lnTo>
                  <a:lnTo>
                    <a:pt x="575" y="1339"/>
                  </a:lnTo>
                  <a:lnTo>
                    <a:pt x="554" y="1286"/>
                  </a:lnTo>
                  <a:lnTo>
                    <a:pt x="550" y="1258"/>
                  </a:lnTo>
                  <a:lnTo>
                    <a:pt x="547" y="1223"/>
                  </a:lnTo>
                  <a:lnTo>
                    <a:pt x="538" y="1200"/>
                  </a:lnTo>
                  <a:lnTo>
                    <a:pt x="538" y="1186"/>
                  </a:lnTo>
                  <a:lnTo>
                    <a:pt x="520" y="1162"/>
                  </a:lnTo>
                  <a:lnTo>
                    <a:pt x="502" y="1141"/>
                  </a:lnTo>
                  <a:lnTo>
                    <a:pt x="488" y="1106"/>
                  </a:lnTo>
                  <a:lnTo>
                    <a:pt x="481" y="1084"/>
                  </a:lnTo>
                  <a:lnTo>
                    <a:pt x="484" y="1043"/>
                  </a:lnTo>
                  <a:lnTo>
                    <a:pt x="509" y="986"/>
                  </a:lnTo>
                  <a:lnTo>
                    <a:pt x="515" y="919"/>
                  </a:lnTo>
                  <a:lnTo>
                    <a:pt x="497" y="847"/>
                  </a:lnTo>
                  <a:lnTo>
                    <a:pt x="465" y="819"/>
                  </a:lnTo>
                  <a:lnTo>
                    <a:pt x="443" y="776"/>
                  </a:lnTo>
                  <a:lnTo>
                    <a:pt x="452" y="715"/>
                  </a:lnTo>
                  <a:lnTo>
                    <a:pt x="438" y="672"/>
                  </a:lnTo>
                  <a:lnTo>
                    <a:pt x="400" y="666"/>
                  </a:lnTo>
                  <a:lnTo>
                    <a:pt x="361" y="629"/>
                  </a:lnTo>
                  <a:lnTo>
                    <a:pt x="311" y="612"/>
                  </a:lnTo>
                  <a:lnTo>
                    <a:pt x="259" y="641"/>
                  </a:lnTo>
                  <a:lnTo>
                    <a:pt x="129" y="633"/>
                  </a:lnTo>
                  <a:lnTo>
                    <a:pt x="59" y="555"/>
                  </a:lnTo>
                  <a:lnTo>
                    <a:pt x="0" y="455"/>
                  </a:lnTo>
                  <a:lnTo>
                    <a:pt x="11" y="418"/>
                  </a:lnTo>
                  <a:lnTo>
                    <a:pt x="38" y="386"/>
                  </a:lnTo>
                  <a:lnTo>
                    <a:pt x="45" y="316"/>
                  </a:lnTo>
                  <a:lnTo>
                    <a:pt x="66" y="265"/>
                  </a:lnTo>
                  <a:lnTo>
                    <a:pt x="116" y="208"/>
                  </a:lnTo>
                  <a:lnTo>
                    <a:pt x="168" y="182"/>
                  </a:lnTo>
                  <a:lnTo>
                    <a:pt x="218" y="125"/>
                  </a:lnTo>
                  <a:lnTo>
                    <a:pt x="227" y="100"/>
                  </a:lnTo>
                  <a:lnTo>
                    <a:pt x="291" y="37"/>
                  </a:lnTo>
                  <a:lnTo>
                    <a:pt x="332" y="63"/>
                  </a:lnTo>
                  <a:lnTo>
                    <a:pt x="361" y="63"/>
                  </a:lnTo>
                  <a:lnTo>
                    <a:pt x="399" y="27"/>
                  </a:lnTo>
                  <a:lnTo>
                    <a:pt x="438" y="22"/>
                  </a:lnTo>
                  <a:lnTo>
                    <a:pt x="465" y="31"/>
                  </a:lnTo>
                  <a:lnTo>
                    <a:pt x="490" y="4"/>
                  </a:lnTo>
                  <a:lnTo>
                    <a:pt x="522" y="0"/>
                  </a:lnTo>
                  <a:lnTo>
                    <a:pt x="531" y="45"/>
                  </a:lnTo>
                  <a:lnTo>
                    <a:pt x="550" y="82"/>
                  </a:lnTo>
                  <a:lnTo>
                    <a:pt x="615" y="118"/>
                  </a:lnTo>
                  <a:lnTo>
                    <a:pt x="663" y="127"/>
                  </a:lnTo>
                  <a:lnTo>
                    <a:pt x="667" y="88"/>
                  </a:lnTo>
                  <a:lnTo>
                    <a:pt x="706" y="88"/>
                  </a:lnTo>
                  <a:lnTo>
                    <a:pt x="752" y="110"/>
                  </a:lnTo>
                  <a:lnTo>
                    <a:pt x="802" y="125"/>
                  </a:lnTo>
                  <a:lnTo>
                    <a:pt x="847" y="110"/>
                  </a:lnTo>
                  <a:lnTo>
                    <a:pt x="886" y="16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2456" y="746"/>
              <a:ext cx="514" cy="477"/>
              <a:chOff x="2456" y="746"/>
              <a:chExt cx="514" cy="477"/>
            </a:xfrm>
            <a:grpFill/>
          </p:grpSpPr>
          <p:grpSp>
            <p:nvGrpSpPr>
              <p:cNvPr id="57" name="Group 26"/>
              <p:cNvGrpSpPr>
                <a:grpSpLocks/>
              </p:cNvGrpSpPr>
              <p:nvPr/>
            </p:nvGrpSpPr>
            <p:grpSpPr bwMode="auto">
              <a:xfrm>
                <a:off x="2665" y="1052"/>
                <a:ext cx="150" cy="171"/>
                <a:chOff x="2665" y="1052"/>
                <a:chExt cx="150" cy="171"/>
              </a:xfrm>
              <a:grpFill/>
            </p:grpSpPr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2665" y="1123"/>
                  <a:ext cx="64" cy="86"/>
                </a:xfrm>
                <a:custGeom>
                  <a:avLst/>
                  <a:gdLst>
                    <a:gd name="T0" fmla="*/ 15 w 64"/>
                    <a:gd name="T1" fmla="*/ 29 h 86"/>
                    <a:gd name="T2" fmla="*/ 21 w 64"/>
                    <a:gd name="T3" fmla="*/ 19 h 86"/>
                    <a:gd name="T4" fmla="*/ 32 w 64"/>
                    <a:gd name="T5" fmla="*/ 19 h 86"/>
                    <a:gd name="T6" fmla="*/ 47 w 64"/>
                    <a:gd name="T7" fmla="*/ 0 h 86"/>
                    <a:gd name="T8" fmla="*/ 53 w 64"/>
                    <a:gd name="T9" fmla="*/ 12 h 86"/>
                    <a:gd name="T10" fmla="*/ 59 w 64"/>
                    <a:gd name="T11" fmla="*/ 12 h 86"/>
                    <a:gd name="T12" fmla="*/ 63 w 64"/>
                    <a:gd name="T13" fmla="*/ 19 h 86"/>
                    <a:gd name="T14" fmla="*/ 59 w 64"/>
                    <a:gd name="T15" fmla="*/ 29 h 86"/>
                    <a:gd name="T16" fmla="*/ 53 w 64"/>
                    <a:gd name="T17" fmla="*/ 29 h 86"/>
                    <a:gd name="T18" fmla="*/ 53 w 64"/>
                    <a:gd name="T19" fmla="*/ 39 h 86"/>
                    <a:gd name="T20" fmla="*/ 53 w 64"/>
                    <a:gd name="T21" fmla="*/ 41 h 86"/>
                    <a:gd name="T22" fmla="*/ 48 w 64"/>
                    <a:gd name="T23" fmla="*/ 48 h 86"/>
                    <a:gd name="T24" fmla="*/ 53 w 64"/>
                    <a:gd name="T25" fmla="*/ 54 h 86"/>
                    <a:gd name="T26" fmla="*/ 47 w 64"/>
                    <a:gd name="T27" fmla="*/ 61 h 86"/>
                    <a:gd name="T28" fmla="*/ 41 w 64"/>
                    <a:gd name="T29" fmla="*/ 66 h 86"/>
                    <a:gd name="T30" fmla="*/ 37 w 64"/>
                    <a:gd name="T31" fmla="*/ 66 h 86"/>
                    <a:gd name="T32" fmla="*/ 35 w 64"/>
                    <a:gd name="T33" fmla="*/ 66 h 86"/>
                    <a:gd name="T34" fmla="*/ 35 w 64"/>
                    <a:gd name="T35" fmla="*/ 73 h 86"/>
                    <a:gd name="T36" fmla="*/ 26 w 64"/>
                    <a:gd name="T37" fmla="*/ 77 h 86"/>
                    <a:gd name="T38" fmla="*/ 26 w 64"/>
                    <a:gd name="T39" fmla="*/ 73 h 86"/>
                    <a:gd name="T40" fmla="*/ 18 w 64"/>
                    <a:gd name="T41" fmla="*/ 78 h 86"/>
                    <a:gd name="T42" fmla="*/ 15 w 64"/>
                    <a:gd name="T43" fmla="*/ 78 h 86"/>
                    <a:gd name="T44" fmla="*/ 9 w 64"/>
                    <a:gd name="T45" fmla="*/ 85 h 86"/>
                    <a:gd name="T46" fmla="*/ 6 w 64"/>
                    <a:gd name="T47" fmla="*/ 85 h 86"/>
                    <a:gd name="T48" fmla="*/ 4 w 64"/>
                    <a:gd name="T49" fmla="*/ 80 h 86"/>
                    <a:gd name="T50" fmla="*/ 1 w 64"/>
                    <a:gd name="T51" fmla="*/ 73 h 86"/>
                    <a:gd name="T52" fmla="*/ 0 w 64"/>
                    <a:gd name="T53" fmla="*/ 71 h 86"/>
                    <a:gd name="T54" fmla="*/ 0 w 64"/>
                    <a:gd name="T55" fmla="*/ 65 h 86"/>
                    <a:gd name="T56" fmla="*/ 6 w 64"/>
                    <a:gd name="T57" fmla="*/ 60 h 86"/>
                    <a:gd name="T58" fmla="*/ 10 w 64"/>
                    <a:gd name="T59" fmla="*/ 58 h 86"/>
                    <a:gd name="T60" fmla="*/ 12 w 64"/>
                    <a:gd name="T61" fmla="*/ 48 h 86"/>
                    <a:gd name="T62" fmla="*/ 18 w 64"/>
                    <a:gd name="T63" fmla="*/ 48 h 86"/>
                    <a:gd name="T64" fmla="*/ 22 w 64"/>
                    <a:gd name="T65" fmla="*/ 54 h 86"/>
                    <a:gd name="T66" fmla="*/ 26 w 64"/>
                    <a:gd name="T67" fmla="*/ 48 h 86"/>
                    <a:gd name="T68" fmla="*/ 22 w 64"/>
                    <a:gd name="T69" fmla="*/ 48 h 86"/>
                    <a:gd name="T70" fmla="*/ 15 w 64"/>
                    <a:gd name="T71" fmla="*/ 29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86"/>
                    <a:gd name="T110" fmla="*/ 64 w 64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86">
                      <a:moveTo>
                        <a:pt x="15" y="29"/>
                      </a:moveTo>
                      <a:lnTo>
                        <a:pt x="21" y="19"/>
                      </a:lnTo>
                      <a:lnTo>
                        <a:pt x="32" y="19"/>
                      </a:lnTo>
                      <a:lnTo>
                        <a:pt x="47" y="0"/>
                      </a:lnTo>
                      <a:lnTo>
                        <a:pt x="53" y="12"/>
                      </a:lnTo>
                      <a:lnTo>
                        <a:pt x="59" y="12"/>
                      </a:lnTo>
                      <a:lnTo>
                        <a:pt x="63" y="19"/>
                      </a:lnTo>
                      <a:lnTo>
                        <a:pt x="59" y="29"/>
                      </a:lnTo>
                      <a:lnTo>
                        <a:pt x="53" y="29"/>
                      </a:lnTo>
                      <a:lnTo>
                        <a:pt x="53" y="39"/>
                      </a:lnTo>
                      <a:lnTo>
                        <a:pt x="53" y="41"/>
                      </a:lnTo>
                      <a:lnTo>
                        <a:pt x="48" y="48"/>
                      </a:lnTo>
                      <a:lnTo>
                        <a:pt x="53" y="54"/>
                      </a:lnTo>
                      <a:lnTo>
                        <a:pt x="47" y="61"/>
                      </a:lnTo>
                      <a:lnTo>
                        <a:pt x="41" y="66"/>
                      </a:lnTo>
                      <a:lnTo>
                        <a:pt x="37" y="66"/>
                      </a:lnTo>
                      <a:lnTo>
                        <a:pt x="35" y="66"/>
                      </a:lnTo>
                      <a:lnTo>
                        <a:pt x="35" y="73"/>
                      </a:lnTo>
                      <a:lnTo>
                        <a:pt x="26" y="77"/>
                      </a:lnTo>
                      <a:lnTo>
                        <a:pt x="26" y="73"/>
                      </a:lnTo>
                      <a:lnTo>
                        <a:pt x="18" y="78"/>
                      </a:lnTo>
                      <a:lnTo>
                        <a:pt x="15" y="78"/>
                      </a:lnTo>
                      <a:lnTo>
                        <a:pt x="9" y="85"/>
                      </a:lnTo>
                      <a:lnTo>
                        <a:pt x="6" y="85"/>
                      </a:lnTo>
                      <a:lnTo>
                        <a:pt x="4" y="80"/>
                      </a:lnTo>
                      <a:lnTo>
                        <a:pt x="1" y="73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6" y="60"/>
                      </a:lnTo>
                      <a:lnTo>
                        <a:pt x="10" y="5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22" y="54"/>
                      </a:lnTo>
                      <a:lnTo>
                        <a:pt x="26" y="48"/>
                      </a:lnTo>
                      <a:lnTo>
                        <a:pt x="22" y="48"/>
                      </a:lnTo>
                      <a:lnTo>
                        <a:pt x="15" y="29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2737" y="1052"/>
                  <a:ext cx="78" cy="171"/>
                </a:xfrm>
                <a:custGeom>
                  <a:avLst/>
                  <a:gdLst>
                    <a:gd name="T0" fmla="*/ 32 w 78"/>
                    <a:gd name="T1" fmla="*/ 19 h 171"/>
                    <a:gd name="T2" fmla="*/ 47 w 78"/>
                    <a:gd name="T3" fmla="*/ 15 h 171"/>
                    <a:gd name="T4" fmla="*/ 53 w 78"/>
                    <a:gd name="T5" fmla="*/ 11 h 171"/>
                    <a:gd name="T6" fmla="*/ 60 w 78"/>
                    <a:gd name="T7" fmla="*/ 6 h 171"/>
                    <a:gd name="T8" fmla="*/ 77 w 78"/>
                    <a:gd name="T9" fmla="*/ 4 h 171"/>
                    <a:gd name="T10" fmla="*/ 74 w 78"/>
                    <a:gd name="T11" fmla="*/ 15 h 171"/>
                    <a:gd name="T12" fmla="*/ 65 w 78"/>
                    <a:gd name="T13" fmla="*/ 21 h 171"/>
                    <a:gd name="T14" fmla="*/ 54 w 78"/>
                    <a:gd name="T15" fmla="*/ 34 h 171"/>
                    <a:gd name="T16" fmla="*/ 66 w 78"/>
                    <a:gd name="T17" fmla="*/ 34 h 171"/>
                    <a:gd name="T18" fmla="*/ 77 w 78"/>
                    <a:gd name="T19" fmla="*/ 34 h 171"/>
                    <a:gd name="T20" fmla="*/ 69 w 78"/>
                    <a:gd name="T21" fmla="*/ 47 h 171"/>
                    <a:gd name="T22" fmla="*/ 59 w 78"/>
                    <a:gd name="T23" fmla="*/ 55 h 171"/>
                    <a:gd name="T24" fmla="*/ 57 w 78"/>
                    <a:gd name="T25" fmla="*/ 62 h 171"/>
                    <a:gd name="T26" fmla="*/ 66 w 78"/>
                    <a:gd name="T27" fmla="*/ 79 h 171"/>
                    <a:gd name="T28" fmla="*/ 74 w 78"/>
                    <a:gd name="T29" fmla="*/ 94 h 171"/>
                    <a:gd name="T30" fmla="*/ 77 w 78"/>
                    <a:gd name="T31" fmla="*/ 110 h 171"/>
                    <a:gd name="T32" fmla="*/ 74 w 78"/>
                    <a:gd name="T33" fmla="*/ 134 h 171"/>
                    <a:gd name="T34" fmla="*/ 65 w 78"/>
                    <a:gd name="T35" fmla="*/ 144 h 171"/>
                    <a:gd name="T36" fmla="*/ 74 w 78"/>
                    <a:gd name="T37" fmla="*/ 161 h 171"/>
                    <a:gd name="T38" fmla="*/ 53 w 78"/>
                    <a:gd name="T39" fmla="*/ 161 h 171"/>
                    <a:gd name="T40" fmla="*/ 42 w 78"/>
                    <a:gd name="T41" fmla="*/ 157 h 171"/>
                    <a:gd name="T42" fmla="*/ 32 w 78"/>
                    <a:gd name="T43" fmla="*/ 162 h 171"/>
                    <a:gd name="T44" fmla="*/ 20 w 78"/>
                    <a:gd name="T45" fmla="*/ 168 h 171"/>
                    <a:gd name="T46" fmla="*/ 11 w 78"/>
                    <a:gd name="T47" fmla="*/ 170 h 171"/>
                    <a:gd name="T48" fmla="*/ 5 w 78"/>
                    <a:gd name="T49" fmla="*/ 161 h 171"/>
                    <a:gd name="T50" fmla="*/ 0 w 78"/>
                    <a:gd name="T51" fmla="*/ 149 h 171"/>
                    <a:gd name="T52" fmla="*/ 9 w 78"/>
                    <a:gd name="T53" fmla="*/ 142 h 171"/>
                    <a:gd name="T54" fmla="*/ 20 w 78"/>
                    <a:gd name="T55" fmla="*/ 142 h 171"/>
                    <a:gd name="T56" fmla="*/ 12 w 78"/>
                    <a:gd name="T57" fmla="*/ 134 h 171"/>
                    <a:gd name="T58" fmla="*/ 12 w 78"/>
                    <a:gd name="T59" fmla="*/ 123 h 171"/>
                    <a:gd name="T60" fmla="*/ 21 w 78"/>
                    <a:gd name="T61" fmla="*/ 115 h 171"/>
                    <a:gd name="T62" fmla="*/ 32 w 78"/>
                    <a:gd name="T63" fmla="*/ 115 h 171"/>
                    <a:gd name="T64" fmla="*/ 36 w 78"/>
                    <a:gd name="T65" fmla="*/ 94 h 171"/>
                    <a:gd name="T66" fmla="*/ 39 w 78"/>
                    <a:gd name="T67" fmla="*/ 79 h 171"/>
                    <a:gd name="T68" fmla="*/ 33 w 78"/>
                    <a:gd name="T69" fmla="*/ 66 h 171"/>
                    <a:gd name="T70" fmla="*/ 17 w 78"/>
                    <a:gd name="T71" fmla="*/ 60 h 171"/>
                    <a:gd name="T72" fmla="*/ 23 w 78"/>
                    <a:gd name="T73" fmla="*/ 25 h 1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8"/>
                    <a:gd name="T112" fmla="*/ 0 h 171"/>
                    <a:gd name="T113" fmla="*/ 78 w 78"/>
                    <a:gd name="T114" fmla="*/ 171 h 1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8" h="171">
                      <a:moveTo>
                        <a:pt x="23" y="25"/>
                      </a:moveTo>
                      <a:lnTo>
                        <a:pt x="32" y="19"/>
                      </a:lnTo>
                      <a:lnTo>
                        <a:pt x="42" y="21"/>
                      </a:lnTo>
                      <a:lnTo>
                        <a:pt x="47" y="15"/>
                      </a:lnTo>
                      <a:lnTo>
                        <a:pt x="50" y="11"/>
                      </a:lnTo>
                      <a:lnTo>
                        <a:pt x="53" y="11"/>
                      </a:lnTo>
                      <a:lnTo>
                        <a:pt x="57" y="8"/>
                      </a:lnTo>
                      <a:lnTo>
                        <a:pt x="60" y="6"/>
                      </a:lnTo>
                      <a:lnTo>
                        <a:pt x="69" y="0"/>
                      </a:lnTo>
                      <a:lnTo>
                        <a:pt x="77" y="4"/>
                      </a:lnTo>
                      <a:lnTo>
                        <a:pt x="75" y="11"/>
                      </a:lnTo>
                      <a:lnTo>
                        <a:pt x="74" y="15"/>
                      </a:lnTo>
                      <a:lnTo>
                        <a:pt x="69" y="19"/>
                      </a:lnTo>
                      <a:lnTo>
                        <a:pt x="65" y="21"/>
                      </a:lnTo>
                      <a:lnTo>
                        <a:pt x="54" y="25"/>
                      </a:lnTo>
                      <a:lnTo>
                        <a:pt x="54" y="34"/>
                      </a:lnTo>
                      <a:lnTo>
                        <a:pt x="57" y="40"/>
                      </a:lnTo>
                      <a:lnTo>
                        <a:pt x="66" y="34"/>
                      </a:lnTo>
                      <a:lnTo>
                        <a:pt x="75" y="26"/>
                      </a:lnTo>
                      <a:lnTo>
                        <a:pt x="77" y="34"/>
                      </a:lnTo>
                      <a:lnTo>
                        <a:pt x="77" y="45"/>
                      </a:lnTo>
                      <a:lnTo>
                        <a:pt x="69" y="47"/>
                      </a:lnTo>
                      <a:lnTo>
                        <a:pt x="65" y="47"/>
                      </a:lnTo>
                      <a:lnTo>
                        <a:pt x="59" y="55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60" y="72"/>
                      </a:lnTo>
                      <a:lnTo>
                        <a:pt x="66" y="79"/>
                      </a:lnTo>
                      <a:lnTo>
                        <a:pt x="69" y="87"/>
                      </a:lnTo>
                      <a:lnTo>
                        <a:pt x="74" y="94"/>
                      </a:lnTo>
                      <a:lnTo>
                        <a:pt x="74" y="100"/>
                      </a:lnTo>
                      <a:lnTo>
                        <a:pt x="77" y="110"/>
                      </a:lnTo>
                      <a:lnTo>
                        <a:pt x="77" y="127"/>
                      </a:lnTo>
                      <a:lnTo>
                        <a:pt x="74" y="134"/>
                      </a:lnTo>
                      <a:lnTo>
                        <a:pt x="66" y="142"/>
                      </a:lnTo>
                      <a:lnTo>
                        <a:pt x="65" y="144"/>
                      </a:lnTo>
                      <a:lnTo>
                        <a:pt x="69" y="149"/>
                      </a:lnTo>
                      <a:lnTo>
                        <a:pt x="74" y="161"/>
                      </a:lnTo>
                      <a:lnTo>
                        <a:pt x="60" y="161"/>
                      </a:lnTo>
                      <a:lnTo>
                        <a:pt x="53" y="161"/>
                      </a:lnTo>
                      <a:lnTo>
                        <a:pt x="50" y="157"/>
                      </a:lnTo>
                      <a:lnTo>
                        <a:pt x="42" y="157"/>
                      </a:lnTo>
                      <a:lnTo>
                        <a:pt x="36" y="161"/>
                      </a:lnTo>
                      <a:lnTo>
                        <a:pt x="32" y="162"/>
                      </a:lnTo>
                      <a:lnTo>
                        <a:pt x="23" y="162"/>
                      </a:lnTo>
                      <a:lnTo>
                        <a:pt x="20" y="168"/>
                      </a:lnTo>
                      <a:lnTo>
                        <a:pt x="12" y="170"/>
                      </a:lnTo>
                      <a:lnTo>
                        <a:pt x="11" y="170"/>
                      </a:lnTo>
                      <a:lnTo>
                        <a:pt x="9" y="162"/>
                      </a:lnTo>
                      <a:lnTo>
                        <a:pt x="5" y="161"/>
                      </a:lnTo>
                      <a:lnTo>
                        <a:pt x="0" y="161"/>
                      </a:lnTo>
                      <a:lnTo>
                        <a:pt x="0" y="149"/>
                      </a:lnTo>
                      <a:lnTo>
                        <a:pt x="5" y="142"/>
                      </a:lnTo>
                      <a:lnTo>
                        <a:pt x="9" y="142"/>
                      </a:lnTo>
                      <a:lnTo>
                        <a:pt x="12" y="142"/>
                      </a:lnTo>
                      <a:lnTo>
                        <a:pt x="20" y="142"/>
                      </a:lnTo>
                      <a:lnTo>
                        <a:pt x="20" y="136"/>
                      </a:lnTo>
                      <a:lnTo>
                        <a:pt x="12" y="134"/>
                      </a:lnTo>
                      <a:lnTo>
                        <a:pt x="12" y="128"/>
                      </a:lnTo>
                      <a:lnTo>
                        <a:pt x="12" y="123"/>
                      </a:lnTo>
                      <a:lnTo>
                        <a:pt x="20" y="123"/>
                      </a:lnTo>
                      <a:lnTo>
                        <a:pt x="21" y="115"/>
                      </a:lnTo>
                      <a:lnTo>
                        <a:pt x="26" y="115"/>
                      </a:lnTo>
                      <a:lnTo>
                        <a:pt x="32" y="115"/>
                      </a:lnTo>
                      <a:lnTo>
                        <a:pt x="36" y="113"/>
                      </a:lnTo>
                      <a:lnTo>
                        <a:pt x="36" y="94"/>
                      </a:lnTo>
                      <a:lnTo>
                        <a:pt x="39" y="87"/>
                      </a:lnTo>
                      <a:lnTo>
                        <a:pt x="39" y="79"/>
                      </a:lnTo>
                      <a:lnTo>
                        <a:pt x="32" y="76"/>
                      </a:lnTo>
                      <a:lnTo>
                        <a:pt x="33" y="66"/>
                      </a:lnTo>
                      <a:lnTo>
                        <a:pt x="23" y="60"/>
                      </a:lnTo>
                      <a:lnTo>
                        <a:pt x="17" y="60"/>
                      </a:lnTo>
                      <a:lnTo>
                        <a:pt x="26" y="47"/>
                      </a:lnTo>
                      <a:lnTo>
                        <a:pt x="23" y="25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58" name="Freeform 29"/>
              <p:cNvSpPr>
                <a:spLocks/>
              </p:cNvSpPr>
              <p:nvPr/>
            </p:nvSpPr>
            <p:spPr bwMode="auto">
              <a:xfrm>
                <a:off x="2456" y="746"/>
                <a:ext cx="514" cy="296"/>
              </a:xfrm>
              <a:custGeom>
                <a:avLst/>
                <a:gdLst>
                  <a:gd name="T0" fmla="*/ 33 w 514"/>
                  <a:gd name="T1" fmla="*/ 285 h 296"/>
                  <a:gd name="T2" fmla="*/ 51 w 514"/>
                  <a:gd name="T3" fmla="*/ 264 h 296"/>
                  <a:gd name="T4" fmla="*/ 63 w 514"/>
                  <a:gd name="T5" fmla="*/ 260 h 296"/>
                  <a:gd name="T6" fmla="*/ 77 w 514"/>
                  <a:gd name="T7" fmla="*/ 254 h 296"/>
                  <a:gd name="T8" fmla="*/ 90 w 514"/>
                  <a:gd name="T9" fmla="*/ 254 h 296"/>
                  <a:gd name="T10" fmla="*/ 104 w 514"/>
                  <a:gd name="T11" fmla="*/ 246 h 296"/>
                  <a:gd name="T12" fmla="*/ 116 w 514"/>
                  <a:gd name="T13" fmla="*/ 232 h 296"/>
                  <a:gd name="T14" fmla="*/ 130 w 514"/>
                  <a:gd name="T15" fmla="*/ 224 h 296"/>
                  <a:gd name="T16" fmla="*/ 142 w 514"/>
                  <a:gd name="T17" fmla="*/ 220 h 296"/>
                  <a:gd name="T18" fmla="*/ 160 w 514"/>
                  <a:gd name="T19" fmla="*/ 210 h 296"/>
                  <a:gd name="T20" fmla="*/ 177 w 514"/>
                  <a:gd name="T21" fmla="*/ 207 h 296"/>
                  <a:gd name="T22" fmla="*/ 209 w 514"/>
                  <a:gd name="T23" fmla="*/ 210 h 296"/>
                  <a:gd name="T24" fmla="*/ 235 w 514"/>
                  <a:gd name="T25" fmla="*/ 201 h 296"/>
                  <a:gd name="T26" fmla="*/ 246 w 514"/>
                  <a:gd name="T27" fmla="*/ 183 h 296"/>
                  <a:gd name="T28" fmla="*/ 267 w 514"/>
                  <a:gd name="T29" fmla="*/ 165 h 296"/>
                  <a:gd name="T30" fmla="*/ 274 w 514"/>
                  <a:gd name="T31" fmla="*/ 149 h 296"/>
                  <a:gd name="T32" fmla="*/ 285 w 514"/>
                  <a:gd name="T33" fmla="*/ 140 h 296"/>
                  <a:gd name="T34" fmla="*/ 311 w 514"/>
                  <a:gd name="T35" fmla="*/ 122 h 296"/>
                  <a:gd name="T36" fmla="*/ 304 w 514"/>
                  <a:gd name="T37" fmla="*/ 142 h 296"/>
                  <a:gd name="T38" fmla="*/ 320 w 514"/>
                  <a:gd name="T39" fmla="*/ 149 h 296"/>
                  <a:gd name="T40" fmla="*/ 336 w 514"/>
                  <a:gd name="T41" fmla="*/ 144 h 296"/>
                  <a:gd name="T42" fmla="*/ 343 w 514"/>
                  <a:gd name="T43" fmla="*/ 128 h 296"/>
                  <a:gd name="T44" fmla="*/ 350 w 514"/>
                  <a:gd name="T45" fmla="*/ 114 h 296"/>
                  <a:gd name="T46" fmla="*/ 360 w 514"/>
                  <a:gd name="T47" fmla="*/ 104 h 296"/>
                  <a:gd name="T48" fmla="*/ 383 w 514"/>
                  <a:gd name="T49" fmla="*/ 104 h 296"/>
                  <a:gd name="T50" fmla="*/ 415 w 514"/>
                  <a:gd name="T51" fmla="*/ 83 h 296"/>
                  <a:gd name="T52" fmla="*/ 443 w 514"/>
                  <a:gd name="T53" fmla="*/ 69 h 296"/>
                  <a:gd name="T54" fmla="*/ 473 w 514"/>
                  <a:gd name="T55" fmla="*/ 30 h 296"/>
                  <a:gd name="T56" fmla="*/ 495 w 514"/>
                  <a:gd name="T57" fmla="*/ 14 h 296"/>
                  <a:gd name="T58" fmla="*/ 488 w 514"/>
                  <a:gd name="T59" fmla="*/ 0 h 296"/>
                  <a:gd name="T60" fmla="*/ 444 w 514"/>
                  <a:gd name="T61" fmla="*/ 6 h 296"/>
                  <a:gd name="T62" fmla="*/ 415 w 514"/>
                  <a:gd name="T63" fmla="*/ 20 h 296"/>
                  <a:gd name="T64" fmla="*/ 381 w 514"/>
                  <a:gd name="T65" fmla="*/ 26 h 296"/>
                  <a:gd name="T66" fmla="*/ 343 w 514"/>
                  <a:gd name="T67" fmla="*/ 37 h 296"/>
                  <a:gd name="T68" fmla="*/ 311 w 514"/>
                  <a:gd name="T69" fmla="*/ 55 h 296"/>
                  <a:gd name="T70" fmla="*/ 272 w 514"/>
                  <a:gd name="T71" fmla="*/ 69 h 296"/>
                  <a:gd name="T72" fmla="*/ 246 w 514"/>
                  <a:gd name="T73" fmla="*/ 90 h 296"/>
                  <a:gd name="T74" fmla="*/ 225 w 514"/>
                  <a:gd name="T75" fmla="*/ 104 h 296"/>
                  <a:gd name="T76" fmla="*/ 184 w 514"/>
                  <a:gd name="T77" fmla="*/ 128 h 296"/>
                  <a:gd name="T78" fmla="*/ 139 w 514"/>
                  <a:gd name="T79" fmla="*/ 163 h 296"/>
                  <a:gd name="T80" fmla="*/ 107 w 514"/>
                  <a:gd name="T81" fmla="*/ 189 h 296"/>
                  <a:gd name="T82" fmla="*/ 77 w 514"/>
                  <a:gd name="T83" fmla="*/ 218 h 296"/>
                  <a:gd name="T84" fmla="*/ 46 w 514"/>
                  <a:gd name="T85" fmla="*/ 240 h 296"/>
                  <a:gd name="T86" fmla="*/ 0 w 514"/>
                  <a:gd name="T87" fmla="*/ 295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14"/>
                  <a:gd name="T133" fmla="*/ 0 h 296"/>
                  <a:gd name="T134" fmla="*/ 514 w 514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14" h="296">
                    <a:moveTo>
                      <a:pt x="0" y="295"/>
                    </a:moveTo>
                    <a:lnTo>
                      <a:pt x="33" y="285"/>
                    </a:lnTo>
                    <a:lnTo>
                      <a:pt x="40" y="277"/>
                    </a:lnTo>
                    <a:lnTo>
                      <a:pt x="51" y="264"/>
                    </a:lnTo>
                    <a:lnTo>
                      <a:pt x="53" y="260"/>
                    </a:lnTo>
                    <a:lnTo>
                      <a:pt x="63" y="260"/>
                    </a:lnTo>
                    <a:lnTo>
                      <a:pt x="70" y="254"/>
                    </a:lnTo>
                    <a:lnTo>
                      <a:pt x="77" y="254"/>
                    </a:lnTo>
                    <a:lnTo>
                      <a:pt x="84" y="254"/>
                    </a:lnTo>
                    <a:lnTo>
                      <a:pt x="90" y="254"/>
                    </a:lnTo>
                    <a:lnTo>
                      <a:pt x="95" y="254"/>
                    </a:lnTo>
                    <a:lnTo>
                      <a:pt x="104" y="246"/>
                    </a:lnTo>
                    <a:lnTo>
                      <a:pt x="109" y="240"/>
                    </a:lnTo>
                    <a:lnTo>
                      <a:pt x="116" y="232"/>
                    </a:lnTo>
                    <a:lnTo>
                      <a:pt x="123" y="232"/>
                    </a:lnTo>
                    <a:lnTo>
                      <a:pt x="130" y="224"/>
                    </a:lnTo>
                    <a:lnTo>
                      <a:pt x="139" y="220"/>
                    </a:lnTo>
                    <a:lnTo>
                      <a:pt x="142" y="220"/>
                    </a:lnTo>
                    <a:lnTo>
                      <a:pt x="153" y="214"/>
                    </a:lnTo>
                    <a:lnTo>
                      <a:pt x="160" y="210"/>
                    </a:lnTo>
                    <a:lnTo>
                      <a:pt x="167" y="205"/>
                    </a:lnTo>
                    <a:lnTo>
                      <a:pt x="177" y="207"/>
                    </a:lnTo>
                    <a:lnTo>
                      <a:pt x="191" y="210"/>
                    </a:lnTo>
                    <a:lnTo>
                      <a:pt x="209" y="210"/>
                    </a:lnTo>
                    <a:lnTo>
                      <a:pt x="225" y="205"/>
                    </a:lnTo>
                    <a:lnTo>
                      <a:pt x="235" y="201"/>
                    </a:lnTo>
                    <a:lnTo>
                      <a:pt x="241" y="191"/>
                    </a:lnTo>
                    <a:lnTo>
                      <a:pt x="246" y="183"/>
                    </a:lnTo>
                    <a:lnTo>
                      <a:pt x="260" y="169"/>
                    </a:lnTo>
                    <a:lnTo>
                      <a:pt x="267" y="165"/>
                    </a:lnTo>
                    <a:lnTo>
                      <a:pt x="267" y="155"/>
                    </a:lnTo>
                    <a:lnTo>
                      <a:pt x="274" y="149"/>
                    </a:lnTo>
                    <a:lnTo>
                      <a:pt x="281" y="144"/>
                    </a:lnTo>
                    <a:lnTo>
                      <a:pt x="285" y="140"/>
                    </a:lnTo>
                    <a:lnTo>
                      <a:pt x="288" y="136"/>
                    </a:lnTo>
                    <a:lnTo>
                      <a:pt x="311" y="122"/>
                    </a:lnTo>
                    <a:lnTo>
                      <a:pt x="311" y="136"/>
                    </a:lnTo>
                    <a:lnTo>
                      <a:pt x="304" y="142"/>
                    </a:lnTo>
                    <a:lnTo>
                      <a:pt x="311" y="148"/>
                    </a:lnTo>
                    <a:lnTo>
                      <a:pt x="320" y="149"/>
                    </a:lnTo>
                    <a:lnTo>
                      <a:pt x="329" y="149"/>
                    </a:lnTo>
                    <a:lnTo>
                      <a:pt x="336" y="144"/>
                    </a:lnTo>
                    <a:lnTo>
                      <a:pt x="343" y="136"/>
                    </a:lnTo>
                    <a:lnTo>
                      <a:pt x="343" y="128"/>
                    </a:lnTo>
                    <a:lnTo>
                      <a:pt x="350" y="122"/>
                    </a:lnTo>
                    <a:lnTo>
                      <a:pt x="350" y="114"/>
                    </a:lnTo>
                    <a:lnTo>
                      <a:pt x="355" y="108"/>
                    </a:lnTo>
                    <a:lnTo>
                      <a:pt x="360" y="104"/>
                    </a:lnTo>
                    <a:lnTo>
                      <a:pt x="367" y="104"/>
                    </a:lnTo>
                    <a:lnTo>
                      <a:pt x="383" y="104"/>
                    </a:lnTo>
                    <a:lnTo>
                      <a:pt x="401" y="94"/>
                    </a:lnTo>
                    <a:lnTo>
                      <a:pt x="415" y="83"/>
                    </a:lnTo>
                    <a:lnTo>
                      <a:pt x="425" y="77"/>
                    </a:lnTo>
                    <a:lnTo>
                      <a:pt x="443" y="69"/>
                    </a:lnTo>
                    <a:lnTo>
                      <a:pt x="450" y="51"/>
                    </a:lnTo>
                    <a:lnTo>
                      <a:pt x="473" y="30"/>
                    </a:lnTo>
                    <a:lnTo>
                      <a:pt x="487" y="22"/>
                    </a:lnTo>
                    <a:lnTo>
                      <a:pt x="495" y="14"/>
                    </a:lnTo>
                    <a:lnTo>
                      <a:pt x="513" y="2"/>
                    </a:lnTo>
                    <a:lnTo>
                      <a:pt x="488" y="0"/>
                    </a:lnTo>
                    <a:lnTo>
                      <a:pt x="464" y="0"/>
                    </a:lnTo>
                    <a:lnTo>
                      <a:pt x="444" y="6"/>
                    </a:lnTo>
                    <a:lnTo>
                      <a:pt x="432" y="14"/>
                    </a:lnTo>
                    <a:lnTo>
                      <a:pt x="415" y="20"/>
                    </a:lnTo>
                    <a:lnTo>
                      <a:pt x="395" y="20"/>
                    </a:lnTo>
                    <a:lnTo>
                      <a:pt x="381" y="26"/>
                    </a:lnTo>
                    <a:lnTo>
                      <a:pt x="360" y="33"/>
                    </a:lnTo>
                    <a:lnTo>
                      <a:pt x="343" y="37"/>
                    </a:lnTo>
                    <a:lnTo>
                      <a:pt x="329" y="49"/>
                    </a:lnTo>
                    <a:lnTo>
                      <a:pt x="311" y="55"/>
                    </a:lnTo>
                    <a:lnTo>
                      <a:pt x="288" y="57"/>
                    </a:lnTo>
                    <a:lnTo>
                      <a:pt x="272" y="69"/>
                    </a:lnTo>
                    <a:lnTo>
                      <a:pt x="257" y="77"/>
                    </a:lnTo>
                    <a:lnTo>
                      <a:pt x="246" y="90"/>
                    </a:lnTo>
                    <a:lnTo>
                      <a:pt x="235" y="98"/>
                    </a:lnTo>
                    <a:lnTo>
                      <a:pt x="225" y="104"/>
                    </a:lnTo>
                    <a:lnTo>
                      <a:pt x="204" y="114"/>
                    </a:lnTo>
                    <a:lnTo>
                      <a:pt x="184" y="128"/>
                    </a:lnTo>
                    <a:lnTo>
                      <a:pt x="160" y="144"/>
                    </a:lnTo>
                    <a:lnTo>
                      <a:pt x="139" y="163"/>
                    </a:lnTo>
                    <a:lnTo>
                      <a:pt x="121" y="177"/>
                    </a:lnTo>
                    <a:lnTo>
                      <a:pt x="107" y="189"/>
                    </a:lnTo>
                    <a:lnTo>
                      <a:pt x="90" y="205"/>
                    </a:lnTo>
                    <a:lnTo>
                      <a:pt x="77" y="218"/>
                    </a:lnTo>
                    <a:lnTo>
                      <a:pt x="63" y="232"/>
                    </a:lnTo>
                    <a:lnTo>
                      <a:pt x="46" y="240"/>
                    </a:lnTo>
                    <a:lnTo>
                      <a:pt x="33" y="248"/>
                    </a:lnTo>
                    <a:lnTo>
                      <a:pt x="0" y="2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3394" y="2505"/>
              <a:ext cx="142" cy="296"/>
            </a:xfrm>
            <a:custGeom>
              <a:avLst/>
              <a:gdLst>
                <a:gd name="T0" fmla="*/ 28 w 142"/>
                <a:gd name="T1" fmla="*/ 92 h 296"/>
                <a:gd name="T2" fmla="*/ 24 w 142"/>
                <a:gd name="T3" fmla="*/ 153 h 296"/>
                <a:gd name="T4" fmla="*/ 11 w 142"/>
                <a:gd name="T5" fmla="*/ 189 h 296"/>
                <a:gd name="T6" fmla="*/ 0 w 142"/>
                <a:gd name="T7" fmla="*/ 224 h 296"/>
                <a:gd name="T8" fmla="*/ 0 w 142"/>
                <a:gd name="T9" fmla="*/ 248 h 296"/>
                <a:gd name="T10" fmla="*/ 5 w 142"/>
                <a:gd name="T11" fmla="*/ 267 h 296"/>
                <a:gd name="T12" fmla="*/ 18 w 142"/>
                <a:gd name="T13" fmla="*/ 287 h 296"/>
                <a:gd name="T14" fmla="*/ 28 w 142"/>
                <a:gd name="T15" fmla="*/ 289 h 296"/>
                <a:gd name="T16" fmla="*/ 36 w 142"/>
                <a:gd name="T17" fmla="*/ 289 h 296"/>
                <a:gd name="T18" fmla="*/ 45 w 142"/>
                <a:gd name="T19" fmla="*/ 295 h 296"/>
                <a:gd name="T20" fmla="*/ 53 w 142"/>
                <a:gd name="T21" fmla="*/ 279 h 296"/>
                <a:gd name="T22" fmla="*/ 58 w 142"/>
                <a:gd name="T23" fmla="*/ 238 h 296"/>
                <a:gd name="T24" fmla="*/ 75 w 142"/>
                <a:gd name="T25" fmla="*/ 216 h 296"/>
                <a:gd name="T26" fmla="*/ 76 w 142"/>
                <a:gd name="T27" fmla="*/ 175 h 296"/>
                <a:gd name="T28" fmla="*/ 83 w 142"/>
                <a:gd name="T29" fmla="*/ 161 h 296"/>
                <a:gd name="T30" fmla="*/ 92 w 142"/>
                <a:gd name="T31" fmla="*/ 148 h 296"/>
                <a:gd name="T32" fmla="*/ 97 w 142"/>
                <a:gd name="T33" fmla="*/ 120 h 296"/>
                <a:gd name="T34" fmla="*/ 109 w 142"/>
                <a:gd name="T35" fmla="*/ 106 h 296"/>
                <a:gd name="T36" fmla="*/ 112 w 142"/>
                <a:gd name="T37" fmla="*/ 90 h 296"/>
                <a:gd name="T38" fmla="*/ 122 w 142"/>
                <a:gd name="T39" fmla="*/ 83 h 296"/>
                <a:gd name="T40" fmla="*/ 122 w 142"/>
                <a:gd name="T41" fmla="*/ 77 h 296"/>
                <a:gd name="T42" fmla="*/ 138 w 142"/>
                <a:gd name="T43" fmla="*/ 61 h 296"/>
                <a:gd name="T44" fmla="*/ 139 w 142"/>
                <a:gd name="T45" fmla="*/ 35 h 296"/>
                <a:gd name="T46" fmla="*/ 141 w 142"/>
                <a:gd name="T47" fmla="*/ 22 h 296"/>
                <a:gd name="T48" fmla="*/ 126 w 142"/>
                <a:gd name="T49" fmla="*/ 18 h 296"/>
                <a:gd name="T50" fmla="*/ 120 w 142"/>
                <a:gd name="T51" fmla="*/ 0 h 296"/>
                <a:gd name="T52" fmla="*/ 109 w 142"/>
                <a:gd name="T53" fmla="*/ 18 h 296"/>
                <a:gd name="T54" fmla="*/ 97 w 142"/>
                <a:gd name="T55" fmla="*/ 39 h 296"/>
                <a:gd name="T56" fmla="*/ 83 w 142"/>
                <a:gd name="T57" fmla="*/ 57 h 296"/>
                <a:gd name="T58" fmla="*/ 75 w 142"/>
                <a:gd name="T59" fmla="*/ 75 h 296"/>
                <a:gd name="T60" fmla="*/ 68 w 142"/>
                <a:gd name="T61" fmla="*/ 75 h 296"/>
                <a:gd name="T62" fmla="*/ 58 w 142"/>
                <a:gd name="T63" fmla="*/ 83 h 296"/>
                <a:gd name="T64" fmla="*/ 53 w 142"/>
                <a:gd name="T65" fmla="*/ 90 h 296"/>
                <a:gd name="T66" fmla="*/ 28 w 142"/>
                <a:gd name="T67" fmla="*/ 92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"/>
                <a:gd name="T103" fmla="*/ 0 h 296"/>
                <a:gd name="T104" fmla="*/ 142 w 142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" h="296">
                  <a:moveTo>
                    <a:pt x="28" y="92"/>
                  </a:moveTo>
                  <a:lnTo>
                    <a:pt x="24" y="153"/>
                  </a:lnTo>
                  <a:lnTo>
                    <a:pt x="11" y="189"/>
                  </a:lnTo>
                  <a:lnTo>
                    <a:pt x="0" y="224"/>
                  </a:lnTo>
                  <a:lnTo>
                    <a:pt x="0" y="248"/>
                  </a:lnTo>
                  <a:lnTo>
                    <a:pt x="5" y="267"/>
                  </a:lnTo>
                  <a:lnTo>
                    <a:pt x="18" y="287"/>
                  </a:lnTo>
                  <a:lnTo>
                    <a:pt x="28" y="289"/>
                  </a:lnTo>
                  <a:lnTo>
                    <a:pt x="36" y="289"/>
                  </a:lnTo>
                  <a:lnTo>
                    <a:pt x="45" y="295"/>
                  </a:lnTo>
                  <a:lnTo>
                    <a:pt x="53" y="279"/>
                  </a:lnTo>
                  <a:lnTo>
                    <a:pt x="58" y="238"/>
                  </a:lnTo>
                  <a:lnTo>
                    <a:pt x="75" y="216"/>
                  </a:lnTo>
                  <a:lnTo>
                    <a:pt x="76" y="175"/>
                  </a:lnTo>
                  <a:lnTo>
                    <a:pt x="83" y="161"/>
                  </a:lnTo>
                  <a:lnTo>
                    <a:pt x="92" y="148"/>
                  </a:lnTo>
                  <a:lnTo>
                    <a:pt x="97" y="120"/>
                  </a:lnTo>
                  <a:lnTo>
                    <a:pt x="109" y="106"/>
                  </a:lnTo>
                  <a:lnTo>
                    <a:pt x="112" y="90"/>
                  </a:lnTo>
                  <a:lnTo>
                    <a:pt x="122" y="83"/>
                  </a:lnTo>
                  <a:lnTo>
                    <a:pt x="122" y="77"/>
                  </a:lnTo>
                  <a:lnTo>
                    <a:pt x="138" y="61"/>
                  </a:lnTo>
                  <a:lnTo>
                    <a:pt x="139" y="35"/>
                  </a:lnTo>
                  <a:lnTo>
                    <a:pt x="141" y="22"/>
                  </a:lnTo>
                  <a:lnTo>
                    <a:pt x="126" y="18"/>
                  </a:lnTo>
                  <a:lnTo>
                    <a:pt x="120" y="0"/>
                  </a:lnTo>
                  <a:lnTo>
                    <a:pt x="109" y="18"/>
                  </a:lnTo>
                  <a:lnTo>
                    <a:pt x="97" y="39"/>
                  </a:lnTo>
                  <a:lnTo>
                    <a:pt x="83" y="57"/>
                  </a:lnTo>
                  <a:lnTo>
                    <a:pt x="75" y="75"/>
                  </a:lnTo>
                  <a:lnTo>
                    <a:pt x="68" y="75"/>
                  </a:lnTo>
                  <a:lnTo>
                    <a:pt x="58" y="83"/>
                  </a:lnTo>
                  <a:lnTo>
                    <a:pt x="53" y="90"/>
                  </a:lnTo>
                  <a:lnTo>
                    <a:pt x="28" y="9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2633" y="775"/>
              <a:ext cx="2140" cy="1422"/>
            </a:xfrm>
            <a:custGeom>
              <a:avLst/>
              <a:gdLst>
                <a:gd name="T0" fmla="*/ 126 w 2140"/>
                <a:gd name="T1" fmla="*/ 591 h 1422"/>
                <a:gd name="T2" fmla="*/ 145 w 2140"/>
                <a:gd name="T3" fmla="*/ 489 h 1422"/>
                <a:gd name="T4" fmla="*/ 214 w 2140"/>
                <a:gd name="T5" fmla="*/ 430 h 1422"/>
                <a:gd name="T6" fmla="*/ 289 w 2140"/>
                <a:gd name="T7" fmla="*/ 377 h 1422"/>
                <a:gd name="T8" fmla="*/ 329 w 2140"/>
                <a:gd name="T9" fmla="*/ 357 h 1422"/>
                <a:gd name="T10" fmla="*/ 438 w 2140"/>
                <a:gd name="T11" fmla="*/ 269 h 1422"/>
                <a:gd name="T12" fmla="*/ 469 w 2140"/>
                <a:gd name="T13" fmla="*/ 247 h 1422"/>
                <a:gd name="T14" fmla="*/ 474 w 2140"/>
                <a:gd name="T15" fmla="*/ 173 h 1422"/>
                <a:gd name="T16" fmla="*/ 458 w 2140"/>
                <a:gd name="T17" fmla="*/ 143 h 1422"/>
                <a:gd name="T18" fmla="*/ 397 w 2140"/>
                <a:gd name="T19" fmla="*/ 206 h 1422"/>
                <a:gd name="T20" fmla="*/ 374 w 2140"/>
                <a:gd name="T21" fmla="*/ 316 h 1422"/>
                <a:gd name="T22" fmla="*/ 329 w 2140"/>
                <a:gd name="T23" fmla="*/ 304 h 1422"/>
                <a:gd name="T24" fmla="*/ 305 w 2140"/>
                <a:gd name="T25" fmla="*/ 269 h 1422"/>
                <a:gd name="T26" fmla="*/ 232 w 2140"/>
                <a:gd name="T27" fmla="*/ 292 h 1422"/>
                <a:gd name="T28" fmla="*/ 224 w 2140"/>
                <a:gd name="T29" fmla="*/ 245 h 1422"/>
                <a:gd name="T30" fmla="*/ 239 w 2140"/>
                <a:gd name="T31" fmla="*/ 206 h 1422"/>
                <a:gd name="T32" fmla="*/ 307 w 2140"/>
                <a:gd name="T33" fmla="*/ 181 h 1422"/>
                <a:gd name="T34" fmla="*/ 357 w 2140"/>
                <a:gd name="T35" fmla="*/ 106 h 1422"/>
                <a:gd name="T36" fmla="*/ 442 w 2140"/>
                <a:gd name="T37" fmla="*/ 39 h 1422"/>
                <a:gd name="T38" fmla="*/ 553 w 2140"/>
                <a:gd name="T39" fmla="*/ 4 h 1422"/>
                <a:gd name="T40" fmla="*/ 623 w 2140"/>
                <a:gd name="T41" fmla="*/ 100 h 1422"/>
                <a:gd name="T42" fmla="*/ 609 w 2140"/>
                <a:gd name="T43" fmla="*/ 181 h 1422"/>
                <a:gd name="T44" fmla="*/ 652 w 2140"/>
                <a:gd name="T45" fmla="*/ 218 h 1422"/>
                <a:gd name="T46" fmla="*/ 690 w 2140"/>
                <a:gd name="T47" fmla="*/ 165 h 1422"/>
                <a:gd name="T48" fmla="*/ 875 w 2140"/>
                <a:gd name="T49" fmla="*/ 92 h 1422"/>
                <a:gd name="T50" fmla="*/ 1121 w 2140"/>
                <a:gd name="T51" fmla="*/ 24 h 1422"/>
                <a:gd name="T52" fmla="*/ 1469 w 2140"/>
                <a:gd name="T53" fmla="*/ 82 h 1422"/>
                <a:gd name="T54" fmla="*/ 2094 w 2140"/>
                <a:gd name="T55" fmla="*/ 202 h 1422"/>
                <a:gd name="T56" fmla="*/ 2062 w 2140"/>
                <a:gd name="T57" fmla="*/ 265 h 1422"/>
                <a:gd name="T58" fmla="*/ 2044 w 2140"/>
                <a:gd name="T59" fmla="*/ 414 h 1422"/>
                <a:gd name="T60" fmla="*/ 1898 w 2140"/>
                <a:gd name="T61" fmla="*/ 279 h 1422"/>
                <a:gd name="T62" fmla="*/ 1791 w 2140"/>
                <a:gd name="T63" fmla="*/ 369 h 1422"/>
                <a:gd name="T64" fmla="*/ 1950 w 2140"/>
                <a:gd name="T65" fmla="*/ 612 h 1422"/>
                <a:gd name="T66" fmla="*/ 1882 w 2140"/>
                <a:gd name="T67" fmla="*/ 779 h 1422"/>
                <a:gd name="T68" fmla="*/ 1979 w 2140"/>
                <a:gd name="T69" fmla="*/ 1019 h 1422"/>
                <a:gd name="T70" fmla="*/ 1931 w 2140"/>
                <a:gd name="T71" fmla="*/ 1160 h 1422"/>
                <a:gd name="T72" fmla="*/ 1818 w 2140"/>
                <a:gd name="T73" fmla="*/ 1219 h 1422"/>
                <a:gd name="T74" fmla="*/ 1837 w 2140"/>
                <a:gd name="T75" fmla="*/ 1364 h 1422"/>
                <a:gd name="T76" fmla="*/ 1794 w 2140"/>
                <a:gd name="T77" fmla="*/ 1299 h 1422"/>
                <a:gd name="T78" fmla="*/ 1654 w 2140"/>
                <a:gd name="T79" fmla="*/ 1099 h 1422"/>
                <a:gd name="T80" fmla="*/ 1457 w 2140"/>
                <a:gd name="T81" fmla="*/ 1158 h 1422"/>
                <a:gd name="T82" fmla="*/ 1340 w 2140"/>
                <a:gd name="T83" fmla="*/ 1193 h 1422"/>
                <a:gd name="T84" fmla="*/ 1090 w 2140"/>
                <a:gd name="T85" fmla="*/ 972 h 1422"/>
                <a:gd name="T86" fmla="*/ 857 w 2140"/>
                <a:gd name="T87" fmla="*/ 928 h 1422"/>
                <a:gd name="T88" fmla="*/ 1056 w 2140"/>
                <a:gd name="T89" fmla="*/ 1054 h 1422"/>
                <a:gd name="T90" fmla="*/ 787 w 2140"/>
                <a:gd name="T91" fmla="*/ 1166 h 1422"/>
                <a:gd name="T92" fmla="*/ 706 w 2140"/>
                <a:gd name="T93" fmla="*/ 1028 h 1422"/>
                <a:gd name="T94" fmla="*/ 591 w 2140"/>
                <a:gd name="T95" fmla="*/ 848 h 1422"/>
                <a:gd name="T96" fmla="*/ 532 w 2140"/>
                <a:gd name="T97" fmla="*/ 752 h 1422"/>
                <a:gd name="T98" fmla="*/ 501 w 2140"/>
                <a:gd name="T99" fmla="*/ 691 h 1422"/>
                <a:gd name="T100" fmla="*/ 462 w 2140"/>
                <a:gd name="T101" fmla="*/ 659 h 1422"/>
                <a:gd name="T102" fmla="*/ 444 w 2140"/>
                <a:gd name="T103" fmla="*/ 730 h 1422"/>
                <a:gd name="T104" fmla="*/ 379 w 2140"/>
                <a:gd name="T105" fmla="*/ 612 h 1422"/>
                <a:gd name="T106" fmla="*/ 321 w 2140"/>
                <a:gd name="T107" fmla="*/ 595 h 1422"/>
                <a:gd name="T108" fmla="*/ 390 w 2140"/>
                <a:gd name="T109" fmla="*/ 687 h 1422"/>
                <a:gd name="T110" fmla="*/ 366 w 2140"/>
                <a:gd name="T111" fmla="*/ 681 h 1422"/>
                <a:gd name="T112" fmla="*/ 305 w 2140"/>
                <a:gd name="T113" fmla="*/ 628 h 1422"/>
                <a:gd name="T114" fmla="*/ 239 w 2140"/>
                <a:gd name="T115" fmla="*/ 591 h 1422"/>
                <a:gd name="T116" fmla="*/ 165 w 2140"/>
                <a:gd name="T117" fmla="*/ 654 h 1422"/>
                <a:gd name="T118" fmla="*/ 149 w 2140"/>
                <a:gd name="T119" fmla="*/ 716 h 1422"/>
                <a:gd name="T120" fmla="*/ 84 w 2140"/>
                <a:gd name="T121" fmla="*/ 752 h 1422"/>
                <a:gd name="T122" fmla="*/ 11 w 2140"/>
                <a:gd name="T123" fmla="*/ 705 h 14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40"/>
                <a:gd name="T187" fmla="*/ 0 h 1422"/>
                <a:gd name="T188" fmla="*/ 2140 w 2140"/>
                <a:gd name="T189" fmla="*/ 1422 h 14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40" h="1422">
                  <a:moveTo>
                    <a:pt x="0" y="636"/>
                  </a:moveTo>
                  <a:lnTo>
                    <a:pt x="23" y="618"/>
                  </a:lnTo>
                  <a:lnTo>
                    <a:pt x="32" y="603"/>
                  </a:lnTo>
                  <a:lnTo>
                    <a:pt x="61" y="603"/>
                  </a:lnTo>
                  <a:lnTo>
                    <a:pt x="84" y="606"/>
                  </a:lnTo>
                  <a:lnTo>
                    <a:pt x="108" y="595"/>
                  </a:lnTo>
                  <a:lnTo>
                    <a:pt x="126" y="591"/>
                  </a:lnTo>
                  <a:lnTo>
                    <a:pt x="128" y="567"/>
                  </a:lnTo>
                  <a:lnTo>
                    <a:pt x="142" y="552"/>
                  </a:lnTo>
                  <a:lnTo>
                    <a:pt x="113" y="530"/>
                  </a:lnTo>
                  <a:lnTo>
                    <a:pt x="108" y="516"/>
                  </a:lnTo>
                  <a:lnTo>
                    <a:pt x="110" y="493"/>
                  </a:lnTo>
                  <a:lnTo>
                    <a:pt x="129" y="493"/>
                  </a:lnTo>
                  <a:lnTo>
                    <a:pt x="145" y="489"/>
                  </a:lnTo>
                  <a:lnTo>
                    <a:pt x="147" y="493"/>
                  </a:lnTo>
                  <a:lnTo>
                    <a:pt x="162" y="479"/>
                  </a:lnTo>
                  <a:lnTo>
                    <a:pt x="180" y="473"/>
                  </a:lnTo>
                  <a:lnTo>
                    <a:pt x="185" y="473"/>
                  </a:lnTo>
                  <a:lnTo>
                    <a:pt x="194" y="459"/>
                  </a:lnTo>
                  <a:lnTo>
                    <a:pt x="205" y="457"/>
                  </a:lnTo>
                  <a:lnTo>
                    <a:pt x="214" y="430"/>
                  </a:lnTo>
                  <a:lnTo>
                    <a:pt x="226" y="436"/>
                  </a:lnTo>
                  <a:lnTo>
                    <a:pt x="242" y="422"/>
                  </a:lnTo>
                  <a:lnTo>
                    <a:pt x="257" y="408"/>
                  </a:lnTo>
                  <a:lnTo>
                    <a:pt x="273" y="400"/>
                  </a:lnTo>
                  <a:lnTo>
                    <a:pt x="287" y="400"/>
                  </a:lnTo>
                  <a:lnTo>
                    <a:pt x="296" y="400"/>
                  </a:lnTo>
                  <a:lnTo>
                    <a:pt x="289" y="377"/>
                  </a:lnTo>
                  <a:lnTo>
                    <a:pt x="286" y="363"/>
                  </a:lnTo>
                  <a:lnTo>
                    <a:pt x="280" y="324"/>
                  </a:lnTo>
                  <a:lnTo>
                    <a:pt x="305" y="320"/>
                  </a:lnTo>
                  <a:lnTo>
                    <a:pt x="318" y="318"/>
                  </a:lnTo>
                  <a:lnTo>
                    <a:pt x="312" y="332"/>
                  </a:lnTo>
                  <a:lnTo>
                    <a:pt x="321" y="340"/>
                  </a:lnTo>
                  <a:lnTo>
                    <a:pt x="329" y="357"/>
                  </a:lnTo>
                  <a:lnTo>
                    <a:pt x="334" y="365"/>
                  </a:lnTo>
                  <a:lnTo>
                    <a:pt x="361" y="363"/>
                  </a:lnTo>
                  <a:lnTo>
                    <a:pt x="390" y="328"/>
                  </a:lnTo>
                  <a:lnTo>
                    <a:pt x="406" y="316"/>
                  </a:lnTo>
                  <a:lnTo>
                    <a:pt x="415" y="302"/>
                  </a:lnTo>
                  <a:lnTo>
                    <a:pt x="424" y="290"/>
                  </a:lnTo>
                  <a:lnTo>
                    <a:pt x="438" y="269"/>
                  </a:lnTo>
                  <a:lnTo>
                    <a:pt x="447" y="279"/>
                  </a:lnTo>
                  <a:lnTo>
                    <a:pt x="447" y="267"/>
                  </a:lnTo>
                  <a:lnTo>
                    <a:pt x="454" y="265"/>
                  </a:lnTo>
                  <a:lnTo>
                    <a:pt x="469" y="265"/>
                  </a:lnTo>
                  <a:lnTo>
                    <a:pt x="499" y="292"/>
                  </a:lnTo>
                  <a:lnTo>
                    <a:pt x="494" y="214"/>
                  </a:lnTo>
                  <a:lnTo>
                    <a:pt x="469" y="247"/>
                  </a:lnTo>
                  <a:lnTo>
                    <a:pt x="449" y="247"/>
                  </a:lnTo>
                  <a:lnTo>
                    <a:pt x="444" y="228"/>
                  </a:lnTo>
                  <a:lnTo>
                    <a:pt x="444" y="214"/>
                  </a:lnTo>
                  <a:lnTo>
                    <a:pt x="438" y="206"/>
                  </a:lnTo>
                  <a:lnTo>
                    <a:pt x="454" y="192"/>
                  </a:lnTo>
                  <a:lnTo>
                    <a:pt x="462" y="177"/>
                  </a:lnTo>
                  <a:lnTo>
                    <a:pt x="474" y="173"/>
                  </a:lnTo>
                  <a:lnTo>
                    <a:pt x="481" y="171"/>
                  </a:lnTo>
                  <a:lnTo>
                    <a:pt x="487" y="157"/>
                  </a:lnTo>
                  <a:lnTo>
                    <a:pt x="494" y="157"/>
                  </a:lnTo>
                  <a:lnTo>
                    <a:pt x="503" y="157"/>
                  </a:lnTo>
                  <a:lnTo>
                    <a:pt x="487" y="137"/>
                  </a:lnTo>
                  <a:lnTo>
                    <a:pt x="469" y="143"/>
                  </a:lnTo>
                  <a:lnTo>
                    <a:pt x="458" y="143"/>
                  </a:lnTo>
                  <a:lnTo>
                    <a:pt x="447" y="135"/>
                  </a:lnTo>
                  <a:lnTo>
                    <a:pt x="447" y="145"/>
                  </a:lnTo>
                  <a:lnTo>
                    <a:pt x="438" y="163"/>
                  </a:lnTo>
                  <a:lnTo>
                    <a:pt x="424" y="181"/>
                  </a:lnTo>
                  <a:lnTo>
                    <a:pt x="409" y="192"/>
                  </a:lnTo>
                  <a:lnTo>
                    <a:pt x="402" y="192"/>
                  </a:lnTo>
                  <a:lnTo>
                    <a:pt x="397" y="206"/>
                  </a:lnTo>
                  <a:lnTo>
                    <a:pt x="397" y="214"/>
                  </a:lnTo>
                  <a:lnTo>
                    <a:pt x="390" y="222"/>
                  </a:lnTo>
                  <a:lnTo>
                    <a:pt x="399" y="247"/>
                  </a:lnTo>
                  <a:lnTo>
                    <a:pt x="406" y="265"/>
                  </a:lnTo>
                  <a:lnTo>
                    <a:pt x="393" y="281"/>
                  </a:lnTo>
                  <a:lnTo>
                    <a:pt x="379" y="292"/>
                  </a:lnTo>
                  <a:lnTo>
                    <a:pt x="374" y="316"/>
                  </a:lnTo>
                  <a:lnTo>
                    <a:pt x="366" y="328"/>
                  </a:lnTo>
                  <a:lnTo>
                    <a:pt x="359" y="328"/>
                  </a:lnTo>
                  <a:lnTo>
                    <a:pt x="350" y="332"/>
                  </a:lnTo>
                  <a:lnTo>
                    <a:pt x="334" y="338"/>
                  </a:lnTo>
                  <a:lnTo>
                    <a:pt x="329" y="334"/>
                  </a:lnTo>
                  <a:lnTo>
                    <a:pt x="329" y="32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14" y="296"/>
                  </a:lnTo>
                  <a:lnTo>
                    <a:pt x="318" y="281"/>
                  </a:lnTo>
                  <a:lnTo>
                    <a:pt x="320" y="269"/>
                  </a:lnTo>
                  <a:lnTo>
                    <a:pt x="318" y="267"/>
                  </a:lnTo>
                  <a:lnTo>
                    <a:pt x="309" y="269"/>
                  </a:lnTo>
                  <a:lnTo>
                    <a:pt x="305" y="269"/>
                  </a:lnTo>
                  <a:lnTo>
                    <a:pt x="296" y="269"/>
                  </a:lnTo>
                  <a:lnTo>
                    <a:pt x="295" y="267"/>
                  </a:lnTo>
                  <a:lnTo>
                    <a:pt x="286" y="275"/>
                  </a:lnTo>
                  <a:lnTo>
                    <a:pt x="277" y="287"/>
                  </a:lnTo>
                  <a:lnTo>
                    <a:pt x="268" y="298"/>
                  </a:lnTo>
                  <a:lnTo>
                    <a:pt x="246" y="296"/>
                  </a:lnTo>
                  <a:lnTo>
                    <a:pt x="232" y="292"/>
                  </a:lnTo>
                  <a:lnTo>
                    <a:pt x="224" y="283"/>
                  </a:lnTo>
                  <a:lnTo>
                    <a:pt x="224" y="275"/>
                  </a:lnTo>
                  <a:lnTo>
                    <a:pt x="230" y="267"/>
                  </a:lnTo>
                  <a:lnTo>
                    <a:pt x="237" y="265"/>
                  </a:lnTo>
                  <a:lnTo>
                    <a:pt x="242" y="253"/>
                  </a:lnTo>
                  <a:lnTo>
                    <a:pt x="230" y="255"/>
                  </a:lnTo>
                  <a:lnTo>
                    <a:pt x="224" y="245"/>
                  </a:lnTo>
                  <a:lnTo>
                    <a:pt x="224" y="239"/>
                  </a:lnTo>
                  <a:lnTo>
                    <a:pt x="242" y="236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30" y="230"/>
                  </a:lnTo>
                  <a:lnTo>
                    <a:pt x="230" y="218"/>
                  </a:lnTo>
                  <a:lnTo>
                    <a:pt x="239" y="206"/>
                  </a:lnTo>
                  <a:lnTo>
                    <a:pt x="253" y="200"/>
                  </a:lnTo>
                  <a:lnTo>
                    <a:pt x="257" y="192"/>
                  </a:lnTo>
                  <a:lnTo>
                    <a:pt x="268" y="186"/>
                  </a:lnTo>
                  <a:lnTo>
                    <a:pt x="280" y="181"/>
                  </a:lnTo>
                  <a:lnTo>
                    <a:pt x="289" y="186"/>
                  </a:lnTo>
                  <a:lnTo>
                    <a:pt x="296" y="192"/>
                  </a:lnTo>
                  <a:lnTo>
                    <a:pt x="307" y="181"/>
                  </a:lnTo>
                  <a:lnTo>
                    <a:pt x="296" y="181"/>
                  </a:lnTo>
                  <a:lnTo>
                    <a:pt x="296" y="165"/>
                  </a:lnTo>
                  <a:lnTo>
                    <a:pt x="321" y="145"/>
                  </a:lnTo>
                  <a:lnTo>
                    <a:pt x="334" y="133"/>
                  </a:lnTo>
                  <a:lnTo>
                    <a:pt x="341" y="128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66" y="86"/>
                  </a:lnTo>
                  <a:lnTo>
                    <a:pt x="383" y="77"/>
                  </a:lnTo>
                  <a:lnTo>
                    <a:pt x="372" y="69"/>
                  </a:lnTo>
                  <a:lnTo>
                    <a:pt x="404" y="49"/>
                  </a:lnTo>
                  <a:lnTo>
                    <a:pt x="415" y="49"/>
                  </a:lnTo>
                  <a:lnTo>
                    <a:pt x="415" y="39"/>
                  </a:lnTo>
                  <a:lnTo>
                    <a:pt x="442" y="39"/>
                  </a:lnTo>
                  <a:lnTo>
                    <a:pt x="490" y="2"/>
                  </a:lnTo>
                  <a:lnTo>
                    <a:pt x="499" y="0"/>
                  </a:lnTo>
                  <a:lnTo>
                    <a:pt x="490" y="27"/>
                  </a:lnTo>
                  <a:lnTo>
                    <a:pt x="501" y="10"/>
                  </a:lnTo>
                  <a:lnTo>
                    <a:pt x="515" y="8"/>
                  </a:lnTo>
                  <a:lnTo>
                    <a:pt x="512" y="18"/>
                  </a:lnTo>
                  <a:lnTo>
                    <a:pt x="553" y="4"/>
                  </a:lnTo>
                  <a:lnTo>
                    <a:pt x="573" y="12"/>
                  </a:lnTo>
                  <a:lnTo>
                    <a:pt x="544" y="31"/>
                  </a:lnTo>
                  <a:lnTo>
                    <a:pt x="553" y="39"/>
                  </a:lnTo>
                  <a:lnTo>
                    <a:pt x="593" y="39"/>
                  </a:lnTo>
                  <a:lnTo>
                    <a:pt x="650" y="59"/>
                  </a:lnTo>
                  <a:lnTo>
                    <a:pt x="645" y="82"/>
                  </a:lnTo>
                  <a:lnTo>
                    <a:pt x="623" y="100"/>
                  </a:lnTo>
                  <a:lnTo>
                    <a:pt x="587" y="108"/>
                  </a:lnTo>
                  <a:lnTo>
                    <a:pt x="580" y="135"/>
                  </a:lnTo>
                  <a:lnTo>
                    <a:pt x="584" y="157"/>
                  </a:lnTo>
                  <a:lnTo>
                    <a:pt x="593" y="163"/>
                  </a:lnTo>
                  <a:lnTo>
                    <a:pt x="593" y="173"/>
                  </a:lnTo>
                  <a:lnTo>
                    <a:pt x="598" y="177"/>
                  </a:lnTo>
                  <a:lnTo>
                    <a:pt x="609" y="181"/>
                  </a:lnTo>
                  <a:lnTo>
                    <a:pt x="611" y="194"/>
                  </a:lnTo>
                  <a:lnTo>
                    <a:pt x="620" y="208"/>
                  </a:lnTo>
                  <a:lnTo>
                    <a:pt x="620" y="218"/>
                  </a:lnTo>
                  <a:lnTo>
                    <a:pt x="632" y="218"/>
                  </a:lnTo>
                  <a:lnTo>
                    <a:pt x="638" y="222"/>
                  </a:lnTo>
                  <a:lnTo>
                    <a:pt x="645" y="228"/>
                  </a:lnTo>
                  <a:lnTo>
                    <a:pt x="652" y="218"/>
                  </a:lnTo>
                  <a:lnTo>
                    <a:pt x="657" y="206"/>
                  </a:lnTo>
                  <a:lnTo>
                    <a:pt x="663" y="202"/>
                  </a:lnTo>
                  <a:lnTo>
                    <a:pt x="670" y="202"/>
                  </a:lnTo>
                  <a:lnTo>
                    <a:pt x="682" y="192"/>
                  </a:lnTo>
                  <a:lnTo>
                    <a:pt x="682" y="179"/>
                  </a:lnTo>
                  <a:lnTo>
                    <a:pt x="690" y="171"/>
                  </a:lnTo>
                  <a:lnTo>
                    <a:pt x="690" y="165"/>
                  </a:lnTo>
                  <a:lnTo>
                    <a:pt x="713" y="157"/>
                  </a:lnTo>
                  <a:lnTo>
                    <a:pt x="733" y="149"/>
                  </a:lnTo>
                  <a:lnTo>
                    <a:pt x="758" y="143"/>
                  </a:lnTo>
                  <a:lnTo>
                    <a:pt x="787" y="145"/>
                  </a:lnTo>
                  <a:lnTo>
                    <a:pt x="817" y="145"/>
                  </a:lnTo>
                  <a:lnTo>
                    <a:pt x="864" y="145"/>
                  </a:lnTo>
                  <a:lnTo>
                    <a:pt x="875" y="92"/>
                  </a:lnTo>
                  <a:lnTo>
                    <a:pt x="902" y="96"/>
                  </a:lnTo>
                  <a:lnTo>
                    <a:pt x="921" y="137"/>
                  </a:lnTo>
                  <a:lnTo>
                    <a:pt x="923" y="100"/>
                  </a:lnTo>
                  <a:lnTo>
                    <a:pt x="1011" y="4"/>
                  </a:lnTo>
                  <a:lnTo>
                    <a:pt x="1049" y="4"/>
                  </a:lnTo>
                  <a:lnTo>
                    <a:pt x="1081" y="27"/>
                  </a:lnTo>
                  <a:lnTo>
                    <a:pt x="1121" y="24"/>
                  </a:lnTo>
                  <a:lnTo>
                    <a:pt x="1175" y="59"/>
                  </a:lnTo>
                  <a:lnTo>
                    <a:pt x="1239" y="77"/>
                  </a:lnTo>
                  <a:lnTo>
                    <a:pt x="1282" y="75"/>
                  </a:lnTo>
                  <a:lnTo>
                    <a:pt x="1342" y="96"/>
                  </a:lnTo>
                  <a:lnTo>
                    <a:pt x="1388" y="96"/>
                  </a:lnTo>
                  <a:lnTo>
                    <a:pt x="1413" y="82"/>
                  </a:lnTo>
                  <a:lnTo>
                    <a:pt x="1469" y="82"/>
                  </a:lnTo>
                  <a:lnTo>
                    <a:pt x="1498" y="96"/>
                  </a:lnTo>
                  <a:lnTo>
                    <a:pt x="1570" y="96"/>
                  </a:lnTo>
                  <a:lnTo>
                    <a:pt x="1633" y="128"/>
                  </a:lnTo>
                  <a:lnTo>
                    <a:pt x="1749" y="122"/>
                  </a:lnTo>
                  <a:lnTo>
                    <a:pt x="1931" y="137"/>
                  </a:lnTo>
                  <a:lnTo>
                    <a:pt x="2017" y="179"/>
                  </a:lnTo>
                  <a:lnTo>
                    <a:pt x="2094" y="202"/>
                  </a:lnTo>
                  <a:lnTo>
                    <a:pt x="2139" y="228"/>
                  </a:lnTo>
                  <a:lnTo>
                    <a:pt x="2125" y="232"/>
                  </a:lnTo>
                  <a:lnTo>
                    <a:pt x="2094" y="218"/>
                  </a:lnTo>
                  <a:lnTo>
                    <a:pt x="2017" y="208"/>
                  </a:lnTo>
                  <a:lnTo>
                    <a:pt x="2035" y="228"/>
                  </a:lnTo>
                  <a:lnTo>
                    <a:pt x="2073" y="236"/>
                  </a:lnTo>
                  <a:lnTo>
                    <a:pt x="2062" y="265"/>
                  </a:lnTo>
                  <a:lnTo>
                    <a:pt x="2024" y="283"/>
                  </a:lnTo>
                  <a:lnTo>
                    <a:pt x="2015" y="312"/>
                  </a:lnTo>
                  <a:lnTo>
                    <a:pt x="2062" y="338"/>
                  </a:lnTo>
                  <a:lnTo>
                    <a:pt x="2094" y="375"/>
                  </a:lnTo>
                  <a:lnTo>
                    <a:pt x="2112" y="422"/>
                  </a:lnTo>
                  <a:lnTo>
                    <a:pt x="2092" y="428"/>
                  </a:lnTo>
                  <a:lnTo>
                    <a:pt x="2044" y="414"/>
                  </a:lnTo>
                  <a:lnTo>
                    <a:pt x="1995" y="377"/>
                  </a:lnTo>
                  <a:lnTo>
                    <a:pt x="1976" y="357"/>
                  </a:lnTo>
                  <a:lnTo>
                    <a:pt x="1965" y="328"/>
                  </a:lnTo>
                  <a:lnTo>
                    <a:pt x="1950" y="290"/>
                  </a:lnTo>
                  <a:lnTo>
                    <a:pt x="1932" y="275"/>
                  </a:lnTo>
                  <a:lnTo>
                    <a:pt x="1913" y="275"/>
                  </a:lnTo>
                  <a:lnTo>
                    <a:pt x="1898" y="279"/>
                  </a:lnTo>
                  <a:lnTo>
                    <a:pt x="1918" y="312"/>
                  </a:lnTo>
                  <a:lnTo>
                    <a:pt x="1868" y="316"/>
                  </a:lnTo>
                  <a:lnTo>
                    <a:pt x="1848" y="298"/>
                  </a:lnTo>
                  <a:lnTo>
                    <a:pt x="1809" y="304"/>
                  </a:lnTo>
                  <a:lnTo>
                    <a:pt x="1776" y="332"/>
                  </a:lnTo>
                  <a:lnTo>
                    <a:pt x="1776" y="343"/>
                  </a:lnTo>
                  <a:lnTo>
                    <a:pt x="1791" y="369"/>
                  </a:lnTo>
                  <a:lnTo>
                    <a:pt x="1837" y="375"/>
                  </a:lnTo>
                  <a:lnTo>
                    <a:pt x="1875" y="400"/>
                  </a:lnTo>
                  <a:lnTo>
                    <a:pt x="1943" y="473"/>
                  </a:lnTo>
                  <a:lnTo>
                    <a:pt x="1970" y="522"/>
                  </a:lnTo>
                  <a:lnTo>
                    <a:pt x="1972" y="571"/>
                  </a:lnTo>
                  <a:lnTo>
                    <a:pt x="1967" y="612"/>
                  </a:lnTo>
                  <a:lnTo>
                    <a:pt x="1950" y="612"/>
                  </a:lnTo>
                  <a:lnTo>
                    <a:pt x="1932" y="597"/>
                  </a:lnTo>
                  <a:lnTo>
                    <a:pt x="1907" y="618"/>
                  </a:lnTo>
                  <a:lnTo>
                    <a:pt x="1882" y="636"/>
                  </a:lnTo>
                  <a:lnTo>
                    <a:pt x="1880" y="669"/>
                  </a:lnTo>
                  <a:lnTo>
                    <a:pt x="1906" y="701"/>
                  </a:lnTo>
                  <a:lnTo>
                    <a:pt x="1891" y="730"/>
                  </a:lnTo>
                  <a:lnTo>
                    <a:pt x="1882" y="779"/>
                  </a:lnTo>
                  <a:lnTo>
                    <a:pt x="1918" y="811"/>
                  </a:lnTo>
                  <a:lnTo>
                    <a:pt x="1952" y="818"/>
                  </a:lnTo>
                  <a:lnTo>
                    <a:pt x="1992" y="852"/>
                  </a:lnTo>
                  <a:lnTo>
                    <a:pt x="2024" y="897"/>
                  </a:lnTo>
                  <a:lnTo>
                    <a:pt x="2028" y="964"/>
                  </a:lnTo>
                  <a:lnTo>
                    <a:pt x="2017" y="995"/>
                  </a:lnTo>
                  <a:lnTo>
                    <a:pt x="1979" y="1019"/>
                  </a:lnTo>
                  <a:lnTo>
                    <a:pt x="1938" y="1032"/>
                  </a:lnTo>
                  <a:lnTo>
                    <a:pt x="1911" y="1054"/>
                  </a:lnTo>
                  <a:lnTo>
                    <a:pt x="1893" y="1046"/>
                  </a:lnTo>
                  <a:lnTo>
                    <a:pt x="1882" y="1054"/>
                  </a:lnTo>
                  <a:lnTo>
                    <a:pt x="1879" y="1105"/>
                  </a:lnTo>
                  <a:lnTo>
                    <a:pt x="1888" y="1129"/>
                  </a:lnTo>
                  <a:lnTo>
                    <a:pt x="1931" y="1160"/>
                  </a:lnTo>
                  <a:lnTo>
                    <a:pt x="1945" y="1197"/>
                  </a:lnTo>
                  <a:lnTo>
                    <a:pt x="1963" y="1217"/>
                  </a:lnTo>
                  <a:lnTo>
                    <a:pt x="1959" y="1252"/>
                  </a:lnTo>
                  <a:lnTo>
                    <a:pt x="1931" y="1276"/>
                  </a:lnTo>
                  <a:lnTo>
                    <a:pt x="1900" y="1276"/>
                  </a:lnTo>
                  <a:lnTo>
                    <a:pt x="1853" y="1240"/>
                  </a:lnTo>
                  <a:lnTo>
                    <a:pt x="1818" y="1219"/>
                  </a:lnTo>
                  <a:lnTo>
                    <a:pt x="1809" y="1215"/>
                  </a:lnTo>
                  <a:lnTo>
                    <a:pt x="1794" y="1238"/>
                  </a:lnTo>
                  <a:lnTo>
                    <a:pt x="1798" y="1268"/>
                  </a:lnTo>
                  <a:lnTo>
                    <a:pt x="1810" y="1293"/>
                  </a:lnTo>
                  <a:lnTo>
                    <a:pt x="1816" y="1327"/>
                  </a:lnTo>
                  <a:lnTo>
                    <a:pt x="1846" y="1341"/>
                  </a:lnTo>
                  <a:lnTo>
                    <a:pt x="1837" y="1364"/>
                  </a:lnTo>
                  <a:lnTo>
                    <a:pt x="1841" y="1392"/>
                  </a:lnTo>
                  <a:lnTo>
                    <a:pt x="1848" y="1421"/>
                  </a:lnTo>
                  <a:lnTo>
                    <a:pt x="1828" y="1415"/>
                  </a:lnTo>
                  <a:lnTo>
                    <a:pt x="1809" y="1386"/>
                  </a:lnTo>
                  <a:lnTo>
                    <a:pt x="1810" y="1350"/>
                  </a:lnTo>
                  <a:lnTo>
                    <a:pt x="1801" y="1339"/>
                  </a:lnTo>
                  <a:lnTo>
                    <a:pt x="1794" y="1299"/>
                  </a:lnTo>
                  <a:lnTo>
                    <a:pt x="1783" y="1288"/>
                  </a:lnTo>
                  <a:lnTo>
                    <a:pt x="1778" y="1231"/>
                  </a:lnTo>
                  <a:lnTo>
                    <a:pt x="1765" y="1197"/>
                  </a:lnTo>
                  <a:lnTo>
                    <a:pt x="1740" y="1164"/>
                  </a:lnTo>
                  <a:lnTo>
                    <a:pt x="1699" y="1150"/>
                  </a:lnTo>
                  <a:lnTo>
                    <a:pt x="1667" y="1119"/>
                  </a:lnTo>
                  <a:lnTo>
                    <a:pt x="1654" y="1099"/>
                  </a:lnTo>
                  <a:lnTo>
                    <a:pt x="1633" y="1072"/>
                  </a:lnTo>
                  <a:lnTo>
                    <a:pt x="1600" y="1017"/>
                  </a:lnTo>
                  <a:lnTo>
                    <a:pt x="1570" y="1023"/>
                  </a:lnTo>
                  <a:lnTo>
                    <a:pt x="1530" y="1048"/>
                  </a:lnTo>
                  <a:lnTo>
                    <a:pt x="1514" y="1070"/>
                  </a:lnTo>
                  <a:lnTo>
                    <a:pt x="1478" y="1113"/>
                  </a:lnTo>
                  <a:lnTo>
                    <a:pt x="1457" y="1158"/>
                  </a:lnTo>
                  <a:lnTo>
                    <a:pt x="1444" y="1172"/>
                  </a:lnTo>
                  <a:lnTo>
                    <a:pt x="1457" y="1223"/>
                  </a:lnTo>
                  <a:lnTo>
                    <a:pt x="1451" y="1276"/>
                  </a:lnTo>
                  <a:lnTo>
                    <a:pt x="1424" y="1311"/>
                  </a:lnTo>
                  <a:lnTo>
                    <a:pt x="1401" y="1313"/>
                  </a:lnTo>
                  <a:lnTo>
                    <a:pt x="1367" y="1244"/>
                  </a:lnTo>
                  <a:lnTo>
                    <a:pt x="1340" y="1193"/>
                  </a:lnTo>
                  <a:lnTo>
                    <a:pt x="1279" y="1091"/>
                  </a:lnTo>
                  <a:lnTo>
                    <a:pt x="1275" y="1054"/>
                  </a:lnTo>
                  <a:lnTo>
                    <a:pt x="1263" y="1038"/>
                  </a:lnTo>
                  <a:lnTo>
                    <a:pt x="1255" y="1060"/>
                  </a:lnTo>
                  <a:lnTo>
                    <a:pt x="1205" y="1005"/>
                  </a:lnTo>
                  <a:lnTo>
                    <a:pt x="1135" y="964"/>
                  </a:lnTo>
                  <a:lnTo>
                    <a:pt x="1090" y="972"/>
                  </a:lnTo>
                  <a:lnTo>
                    <a:pt x="1031" y="966"/>
                  </a:lnTo>
                  <a:lnTo>
                    <a:pt x="999" y="936"/>
                  </a:lnTo>
                  <a:lnTo>
                    <a:pt x="966" y="944"/>
                  </a:lnTo>
                  <a:lnTo>
                    <a:pt x="921" y="930"/>
                  </a:lnTo>
                  <a:lnTo>
                    <a:pt x="824" y="820"/>
                  </a:lnTo>
                  <a:lnTo>
                    <a:pt x="826" y="864"/>
                  </a:lnTo>
                  <a:lnTo>
                    <a:pt x="857" y="928"/>
                  </a:lnTo>
                  <a:lnTo>
                    <a:pt x="889" y="966"/>
                  </a:lnTo>
                  <a:lnTo>
                    <a:pt x="927" y="987"/>
                  </a:lnTo>
                  <a:lnTo>
                    <a:pt x="964" y="972"/>
                  </a:lnTo>
                  <a:lnTo>
                    <a:pt x="997" y="972"/>
                  </a:lnTo>
                  <a:lnTo>
                    <a:pt x="1036" y="1011"/>
                  </a:lnTo>
                  <a:lnTo>
                    <a:pt x="1058" y="1038"/>
                  </a:lnTo>
                  <a:lnTo>
                    <a:pt x="1056" y="1054"/>
                  </a:lnTo>
                  <a:lnTo>
                    <a:pt x="986" y="1138"/>
                  </a:lnTo>
                  <a:lnTo>
                    <a:pt x="941" y="1166"/>
                  </a:lnTo>
                  <a:lnTo>
                    <a:pt x="842" y="1211"/>
                  </a:lnTo>
                  <a:lnTo>
                    <a:pt x="814" y="1219"/>
                  </a:lnTo>
                  <a:lnTo>
                    <a:pt x="794" y="1211"/>
                  </a:lnTo>
                  <a:lnTo>
                    <a:pt x="790" y="1193"/>
                  </a:lnTo>
                  <a:lnTo>
                    <a:pt x="787" y="1166"/>
                  </a:lnTo>
                  <a:lnTo>
                    <a:pt x="779" y="1144"/>
                  </a:lnTo>
                  <a:lnTo>
                    <a:pt x="765" y="1123"/>
                  </a:lnTo>
                  <a:lnTo>
                    <a:pt x="753" y="1105"/>
                  </a:lnTo>
                  <a:lnTo>
                    <a:pt x="738" y="1083"/>
                  </a:lnTo>
                  <a:lnTo>
                    <a:pt x="726" y="1068"/>
                  </a:lnTo>
                  <a:lnTo>
                    <a:pt x="720" y="1048"/>
                  </a:lnTo>
                  <a:lnTo>
                    <a:pt x="706" y="1028"/>
                  </a:lnTo>
                  <a:lnTo>
                    <a:pt x="682" y="987"/>
                  </a:lnTo>
                  <a:lnTo>
                    <a:pt x="670" y="966"/>
                  </a:lnTo>
                  <a:lnTo>
                    <a:pt x="657" y="946"/>
                  </a:lnTo>
                  <a:lnTo>
                    <a:pt x="630" y="907"/>
                  </a:lnTo>
                  <a:lnTo>
                    <a:pt x="616" y="889"/>
                  </a:lnTo>
                  <a:lnTo>
                    <a:pt x="605" y="875"/>
                  </a:lnTo>
                  <a:lnTo>
                    <a:pt x="591" y="848"/>
                  </a:lnTo>
                  <a:lnTo>
                    <a:pt x="632" y="820"/>
                  </a:lnTo>
                  <a:lnTo>
                    <a:pt x="650" y="765"/>
                  </a:lnTo>
                  <a:lnTo>
                    <a:pt x="612" y="750"/>
                  </a:lnTo>
                  <a:lnTo>
                    <a:pt x="559" y="754"/>
                  </a:lnTo>
                  <a:lnTo>
                    <a:pt x="544" y="752"/>
                  </a:lnTo>
                  <a:lnTo>
                    <a:pt x="539" y="752"/>
                  </a:lnTo>
                  <a:lnTo>
                    <a:pt x="532" y="752"/>
                  </a:lnTo>
                  <a:lnTo>
                    <a:pt x="526" y="752"/>
                  </a:lnTo>
                  <a:lnTo>
                    <a:pt x="523" y="738"/>
                  </a:lnTo>
                  <a:lnTo>
                    <a:pt x="521" y="730"/>
                  </a:lnTo>
                  <a:lnTo>
                    <a:pt x="521" y="714"/>
                  </a:lnTo>
                  <a:lnTo>
                    <a:pt x="508" y="705"/>
                  </a:lnTo>
                  <a:lnTo>
                    <a:pt x="508" y="693"/>
                  </a:lnTo>
                  <a:lnTo>
                    <a:pt x="501" y="691"/>
                  </a:lnTo>
                  <a:lnTo>
                    <a:pt x="496" y="681"/>
                  </a:lnTo>
                  <a:lnTo>
                    <a:pt x="494" y="673"/>
                  </a:lnTo>
                  <a:lnTo>
                    <a:pt x="490" y="665"/>
                  </a:lnTo>
                  <a:lnTo>
                    <a:pt x="487" y="659"/>
                  </a:lnTo>
                  <a:lnTo>
                    <a:pt x="476" y="659"/>
                  </a:lnTo>
                  <a:lnTo>
                    <a:pt x="463" y="659"/>
                  </a:lnTo>
                  <a:lnTo>
                    <a:pt x="462" y="659"/>
                  </a:lnTo>
                  <a:lnTo>
                    <a:pt x="458" y="669"/>
                  </a:lnTo>
                  <a:lnTo>
                    <a:pt x="458" y="681"/>
                  </a:lnTo>
                  <a:lnTo>
                    <a:pt x="458" y="693"/>
                  </a:lnTo>
                  <a:lnTo>
                    <a:pt x="458" y="707"/>
                  </a:lnTo>
                  <a:lnTo>
                    <a:pt x="458" y="718"/>
                  </a:lnTo>
                  <a:lnTo>
                    <a:pt x="451" y="722"/>
                  </a:lnTo>
                  <a:lnTo>
                    <a:pt x="444" y="730"/>
                  </a:lnTo>
                  <a:lnTo>
                    <a:pt x="435" y="718"/>
                  </a:lnTo>
                  <a:lnTo>
                    <a:pt x="424" y="699"/>
                  </a:lnTo>
                  <a:lnTo>
                    <a:pt x="424" y="679"/>
                  </a:lnTo>
                  <a:lnTo>
                    <a:pt x="415" y="650"/>
                  </a:lnTo>
                  <a:lnTo>
                    <a:pt x="406" y="632"/>
                  </a:lnTo>
                  <a:lnTo>
                    <a:pt x="393" y="622"/>
                  </a:lnTo>
                  <a:lnTo>
                    <a:pt x="379" y="612"/>
                  </a:lnTo>
                  <a:lnTo>
                    <a:pt x="372" y="595"/>
                  </a:lnTo>
                  <a:lnTo>
                    <a:pt x="365" y="583"/>
                  </a:lnTo>
                  <a:lnTo>
                    <a:pt x="354" y="581"/>
                  </a:lnTo>
                  <a:lnTo>
                    <a:pt x="350" y="577"/>
                  </a:lnTo>
                  <a:lnTo>
                    <a:pt x="338" y="577"/>
                  </a:lnTo>
                  <a:lnTo>
                    <a:pt x="329" y="585"/>
                  </a:lnTo>
                  <a:lnTo>
                    <a:pt x="321" y="595"/>
                  </a:lnTo>
                  <a:lnTo>
                    <a:pt x="339" y="608"/>
                  </a:lnTo>
                  <a:lnTo>
                    <a:pt x="352" y="622"/>
                  </a:lnTo>
                  <a:lnTo>
                    <a:pt x="366" y="640"/>
                  </a:lnTo>
                  <a:lnTo>
                    <a:pt x="374" y="650"/>
                  </a:lnTo>
                  <a:lnTo>
                    <a:pt x="390" y="659"/>
                  </a:lnTo>
                  <a:lnTo>
                    <a:pt x="399" y="673"/>
                  </a:lnTo>
                  <a:lnTo>
                    <a:pt x="390" y="687"/>
                  </a:lnTo>
                  <a:lnTo>
                    <a:pt x="383" y="681"/>
                  </a:lnTo>
                  <a:lnTo>
                    <a:pt x="383" y="673"/>
                  </a:lnTo>
                  <a:lnTo>
                    <a:pt x="379" y="693"/>
                  </a:lnTo>
                  <a:lnTo>
                    <a:pt x="377" y="709"/>
                  </a:lnTo>
                  <a:lnTo>
                    <a:pt x="365" y="716"/>
                  </a:lnTo>
                  <a:lnTo>
                    <a:pt x="370" y="693"/>
                  </a:lnTo>
                  <a:lnTo>
                    <a:pt x="366" y="681"/>
                  </a:lnTo>
                  <a:lnTo>
                    <a:pt x="357" y="673"/>
                  </a:lnTo>
                  <a:lnTo>
                    <a:pt x="350" y="669"/>
                  </a:lnTo>
                  <a:lnTo>
                    <a:pt x="341" y="663"/>
                  </a:lnTo>
                  <a:lnTo>
                    <a:pt x="329" y="656"/>
                  </a:lnTo>
                  <a:lnTo>
                    <a:pt x="321" y="644"/>
                  </a:lnTo>
                  <a:lnTo>
                    <a:pt x="314" y="636"/>
                  </a:lnTo>
                  <a:lnTo>
                    <a:pt x="305" y="628"/>
                  </a:lnTo>
                  <a:lnTo>
                    <a:pt x="296" y="618"/>
                  </a:lnTo>
                  <a:lnTo>
                    <a:pt x="296" y="606"/>
                  </a:lnTo>
                  <a:lnTo>
                    <a:pt x="289" y="603"/>
                  </a:lnTo>
                  <a:lnTo>
                    <a:pt x="280" y="591"/>
                  </a:lnTo>
                  <a:lnTo>
                    <a:pt x="268" y="591"/>
                  </a:lnTo>
                  <a:lnTo>
                    <a:pt x="251" y="595"/>
                  </a:lnTo>
                  <a:lnTo>
                    <a:pt x="239" y="591"/>
                  </a:lnTo>
                  <a:lnTo>
                    <a:pt x="210" y="595"/>
                  </a:lnTo>
                  <a:lnTo>
                    <a:pt x="192" y="597"/>
                  </a:lnTo>
                  <a:lnTo>
                    <a:pt x="185" y="603"/>
                  </a:lnTo>
                  <a:lnTo>
                    <a:pt x="185" y="618"/>
                  </a:lnTo>
                  <a:lnTo>
                    <a:pt x="185" y="632"/>
                  </a:lnTo>
                  <a:lnTo>
                    <a:pt x="172" y="644"/>
                  </a:lnTo>
                  <a:lnTo>
                    <a:pt x="165" y="654"/>
                  </a:lnTo>
                  <a:lnTo>
                    <a:pt x="160" y="659"/>
                  </a:lnTo>
                  <a:lnTo>
                    <a:pt x="153" y="669"/>
                  </a:lnTo>
                  <a:lnTo>
                    <a:pt x="149" y="679"/>
                  </a:lnTo>
                  <a:lnTo>
                    <a:pt x="158" y="685"/>
                  </a:lnTo>
                  <a:lnTo>
                    <a:pt x="158" y="699"/>
                  </a:lnTo>
                  <a:lnTo>
                    <a:pt x="153" y="705"/>
                  </a:lnTo>
                  <a:lnTo>
                    <a:pt x="149" y="716"/>
                  </a:lnTo>
                  <a:lnTo>
                    <a:pt x="142" y="730"/>
                  </a:lnTo>
                  <a:lnTo>
                    <a:pt x="133" y="724"/>
                  </a:lnTo>
                  <a:lnTo>
                    <a:pt x="128" y="728"/>
                  </a:lnTo>
                  <a:lnTo>
                    <a:pt x="122" y="732"/>
                  </a:lnTo>
                  <a:lnTo>
                    <a:pt x="110" y="736"/>
                  </a:lnTo>
                  <a:lnTo>
                    <a:pt x="97" y="750"/>
                  </a:lnTo>
                  <a:lnTo>
                    <a:pt x="84" y="752"/>
                  </a:lnTo>
                  <a:lnTo>
                    <a:pt x="74" y="752"/>
                  </a:lnTo>
                  <a:lnTo>
                    <a:pt x="63" y="752"/>
                  </a:lnTo>
                  <a:lnTo>
                    <a:pt x="38" y="754"/>
                  </a:lnTo>
                  <a:lnTo>
                    <a:pt x="25" y="754"/>
                  </a:lnTo>
                  <a:lnTo>
                    <a:pt x="18" y="738"/>
                  </a:lnTo>
                  <a:lnTo>
                    <a:pt x="16" y="722"/>
                  </a:lnTo>
                  <a:lnTo>
                    <a:pt x="11" y="705"/>
                  </a:lnTo>
                  <a:lnTo>
                    <a:pt x="11" y="685"/>
                  </a:lnTo>
                  <a:lnTo>
                    <a:pt x="11" y="665"/>
                  </a:lnTo>
                  <a:lnTo>
                    <a:pt x="0" y="6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124" y="860"/>
              <a:ext cx="1260" cy="1227"/>
            </a:xfrm>
            <a:custGeom>
              <a:avLst/>
              <a:gdLst>
                <a:gd name="T0" fmla="*/ 98 w 1260"/>
                <a:gd name="T1" fmla="*/ 232 h 1227"/>
                <a:gd name="T2" fmla="*/ 79 w 1260"/>
                <a:gd name="T3" fmla="*/ 161 h 1227"/>
                <a:gd name="T4" fmla="*/ 177 w 1260"/>
                <a:gd name="T5" fmla="*/ 104 h 1227"/>
                <a:gd name="T6" fmla="*/ 222 w 1260"/>
                <a:gd name="T7" fmla="*/ 61 h 1227"/>
                <a:gd name="T8" fmla="*/ 302 w 1260"/>
                <a:gd name="T9" fmla="*/ 51 h 1227"/>
                <a:gd name="T10" fmla="*/ 540 w 1260"/>
                <a:gd name="T11" fmla="*/ 53 h 1227"/>
                <a:gd name="T12" fmla="*/ 663 w 1260"/>
                <a:gd name="T13" fmla="*/ 73 h 1227"/>
                <a:gd name="T14" fmla="*/ 615 w 1260"/>
                <a:gd name="T15" fmla="*/ 73 h 1227"/>
                <a:gd name="T16" fmla="*/ 583 w 1260"/>
                <a:gd name="T17" fmla="*/ 2 h 1227"/>
                <a:gd name="T18" fmla="*/ 647 w 1260"/>
                <a:gd name="T19" fmla="*/ 0 h 1227"/>
                <a:gd name="T20" fmla="*/ 692 w 1260"/>
                <a:gd name="T21" fmla="*/ 35 h 1227"/>
                <a:gd name="T22" fmla="*/ 765 w 1260"/>
                <a:gd name="T23" fmla="*/ 85 h 1227"/>
                <a:gd name="T24" fmla="*/ 749 w 1260"/>
                <a:gd name="T25" fmla="*/ 24 h 1227"/>
                <a:gd name="T26" fmla="*/ 883 w 1260"/>
                <a:gd name="T27" fmla="*/ 81 h 1227"/>
                <a:gd name="T28" fmla="*/ 883 w 1260"/>
                <a:gd name="T29" fmla="*/ 102 h 1227"/>
                <a:gd name="T30" fmla="*/ 846 w 1260"/>
                <a:gd name="T31" fmla="*/ 155 h 1227"/>
                <a:gd name="T32" fmla="*/ 814 w 1260"/>
                <a:gd name="T33" fmla="*/ 248 h 1227"/>
                <a:gd name="T34" fmla="*/ 935 w 1260"/>
                <a:gd name="T35" fmla="*/ 295 h 1227"/>
                <a:gd name="T36" fmla="*/ 937 w 1260"/>
                <a:gd name="T37" fmla="*/ 380 h 1227"/>
                <a:gd name="T38" fmla="*/ 955 w 1260"/>
                <a:gd name="T39" fmla="*/ 315 h 1227"/>
                <a:gd name="T40" fmla="*/ 955 w 1260"/>
                <a:gd name="T41" fmla="*/ 199 h 1227"/>
                <a:gd name="T42" fmla="*/ 1044 w 1260"/>
                <a:gd name="T43" fmla="*/ 234 h 1227"/>
                <a:gd name="T44" fmla="*/ 1098 w 1260"/>
                <a:gd name="T45" fmla="*/ 199 h 1227"/>
                <a:gd name="T46" fmla="*/ 1195 w 1260"/>
                <a:gd name="T47" fmla="*/ 285 h 1227"/>
                <a:gd name="T48" fmla="*/ 1259 w 1260"/>
                <a:gd name="T49" fmla="*/ 352 h 1227"/>
                <a:gd name="T50" fmla="*/ 1205 w 1260"/>
                <a:gd name="T51" fmla="*/ 382 h 1227"/>
                <a:gd name="T52" fmla="*/ 1116 w 1260"/>
                <a:gd name="T53" fmla="*/ 409 h 1227"/>
                <a:gd name="T54" fmla="*/ 1179 w 1260"/>
                <a:gd name="T55" fmla="*/ 425 h 1227"/>
                <a:gd name="T56" fmla="*/ 1205 w 1260"/>
                <a:gd name="T57" fmla="*/ 490 h 1227"/>
                <a:gd name="T58" fmla="*/ 1184 w 1260"/>
                <a:gd name="T59" fmla="*/ 496 h 1227"/>
                <a:gd name="T60" fmla="*/ 1148 w 1260"/>
                <a:gd name="T61" fmla="*/ 520 h 1227"/>
                <a:gd name="T62" fmla="*/ 1087 w 1260"/>
                <a:gd name="T63" fmla="*/ 579 h 1227"/>
                <a:gd name="T64" fmla="*/ 1082 w 1260"/>
                <a:gd name="T65" fmla="*/ 667 h 1227"/>
                <a:gd name="T66" fmla="*/ 1023 w 1260"/>
                <a:gd name="T67" fmla="*/ 791 h 1227"/>
                <a:gd name="T68" fmla="*/ 1037 w 1260"/>
                <a:gd name="T69" fmla="*/ 903 h 1227"/>
                <a:gd name="T70" fmla="*/ 1000 w 1260"/>
                <a:gd name="T71" fmla="*/ 827 h 1227"/>
                <a:gd name="T72" fmla="*/ 942 w 1260"/>
                <a:gd name="T73" fmla="*/ 797 h 1227"/>
                <a:gd name="T74" fmla="*/ 891 w 1260"/>
                <a:gd name="T75" fmla="*/ 819 h 1227"/>
                <a:gd name="T76" fmla="*/ 805 w 1260"/>
                <a:gd name="T77" fmla="*/ 827 h 1227"/>
                <a:gd name="T78" fmla="*/ 760 w 1260"/>
                <a:gd name="T79" fmla="*/ 911 h 1227"/>
                <a:gd name="T80" fmla="*/ 857 w 1260"/>
                <a:gd name="T81" fmla="*/ 1021 h 1227"/>
                <a:gd name="T82" fmla="*/ 873 w 1260"/>
                <a:gd name="T83" fmla="*/ 962 h 1227"/>
                <a:gd name="T84" fmla="*/ 930 w 1260"/>
                <a:gd name="T85" fmla="*/ 1004 h 1227"/>
                <a:gd name="T86" fmla="*/ 960 w 1260"/>
                <a:gd name="T87" fmla="*/ 1069 h 1227"/>
                <a:gd name="T88" fmla="*/ 987 w 1260"/>
                <a:gd name="T89" fmla="*/ 1124 h 1227"/>
                <a:gd name="T90" fmla="*/ 1044 w 1260"/>
                <a:gd name="T91" fmla="*/ 1206 h 1227"/>
                <a:gd name="T92" fmla="*/ 1130 w 1260"/>
                <a:gd name="T93" fmla="*/ 1206 h 1227"/>
                <a:gd name="T94" fmla="*/ 1078 w 1260"/>
                <a:gd name="T95" fmla="*/ 1218 h 1227"/>
                <a:gd name="T96" fmla="*/ 978 w 1260"/>
                <a:gd name="T97" fmla="*/ 1204 h 1227"/>
                <a:gd name="T98" fmla="*/ 905 w 1260"/>
                <a:gd name="T99" fmla="*/ 1128 h 1227"/>
                <a:gd name="T100" fmla="*/ 851 w 1260"/>
                <a:gd name="T101" fmla="*/ 1096 h 1227"/>
                <a:gd name="T102" fmla="*/ 767 w 1260"/>
                <a:gd name="T103" fmla="*/ 1063 h 1227"/>
                <a:gd name="T104" fmla="*/ 619 w 1260"/>
                <a:gd name="T105" fmla="*/ 941 h 1227"/>
                <a:gd name="T106" fmla="*/ 499 w 1260"/>
                <a:gd name="T107" fmla="*/ 769 h 1227"/>
                <a:gd name="T108" fmla="*/ 540 w 1260"/>
                <a:gd name="T109" fmla="*/ 925 h 1227"/>
                <a:gd name="T110" fmla="*/ 460 w 1260"/>
                <a:gd name="T111" fmla="*/ 815 h 1227"/>
                <a:gd name="T112" fmla="*/ 390 w 1260"/>
                <a:gd name="T113" fmla="*/ 606 h 1227"/>
                <a:gd name="T114" fmla="*/ 399 w 1260"/>
                <a:gd name="T115" fmla="*/ 447 h 1227"/>
                <a:gd name="T116" fmla="*/ 374 w 1260"/>
                <a:gd name="T117" fmla="*/ 329 h 1227"/>
                <a:gd name="T118" fmla="*/ 351 w 1260"/>
                <a:gd name="T119" fmla="*/ 258 h 1227"/>
                <a:gd name="T120" fmla="*/ 304 w 1260"/>
                <a:gd name="T121" fmla="*/ 218 h 1227"/>
                <a:gd name="T122" fmla="*/ 200 w 1260"/>
                <a:gd name="T123" fmla="*/ 232 h 1227"/>
                <a:gd name="T124" fmla="*/ 122 w 1260"/>
                <a:gd name="T125" fmla="*/ 272 h 12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0"/>
                <a:gd name="T190" fmla="*/ 0 h 1227"/>
                <a:gd name="T191" fmla="*/ 1260 w 1260"/>
                <a:gd name="T192" fmla="*/ 1227 h 12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0" h="1227">
                  <a:moveTo>
                    <a:pt x="0" y="315"/>
                  </a:moveTo>
                  <a:lnTo>
                    <a:pt x="59" y="272"/>
                  </a:lnTo>
                  <a:lnTo>
                    <a:pt x="93" y="256"/>
                  </a:lnTo>
                  <a:lnTo>
                    <a:pt x="98" y="232"/>
                  </a:lnTo>
                  <a:lnTo>
                    <a:pt x="72" y="213"/>
                  </a:lnTo>
                  <a:lnTo>
                    <a:pt x="68" y="183"/>
                  </a:lnTo>
                  <a:lnTo>
                    <a:pt x="80" y="177"/>
                  </a:lnTo>
                  <a:lnTo>
                    <a:pt x="79" y="161"/>
                  </a:lnTo>
                  <a:lnTo>
                    <a:pt x="123" y="155"/>
                  </a:lnTo>
                  <a:lnTo>
                    <a:pt x="138" y="134"/>
                  </a:lnTo>
                  <a:lnTo>
                    <a:pt x="141" y="110"/>
                  </a:lnTo>
                  <a:lnTo>
                    <a:pt x="177" y="104"/>
                  </a:lnTo>
                  <a:lnTo>
                    <a:pt x="182" y="85"/>
                  </a:lnTo>
                  <a:lnTo>
                    <a:pt x="143" y="73"/>
                  </a:lnTo>
                  <a:lnTo>
                    <a:pt x="163" y="61"/>
                  </a:lnTo>
                  <a:lnTo>
                    <a:pt x="222" y="61"/>
                  </a:lnTo>
                  <a:lnTo>
                    <a:pt x="240" y="43"/>
                  </a:lnTo>
                  <a:lnTo>
                    <a:pt x="266" y="39"/>
                  </a:lnTo>
                  <a:lnTo>
                    <a:pt x="283" y="24"/>
                  </a:lnTo>
                  <a:lnTo>
                    <a:pt x="302" y="51"/>
                  </a:lnTo>
                  <a:lnTo>
                    <a:pt x="374" y="49"/>
                  </a:lnTo>
                  <a:lnTo>
                    <a:pt x="411" y="73"/>
                  </a:lnTo>
                  <a:lnTo>
                    <a:pt x="524" y="65"/>
                  </a:lnTo>
                  <a:lnTo>
                    <a:pt x="540" y="53"/>
                  </a:lnTo>
                  <a:lnTo>
                    <a:pt x="583" y="73"/>
                  </a:lnTo>
                  <a:lnTo>
                    <a:pt x="628" y="96"/>
                  </a:lnTo>
                  <a:lnTo>
                    <a:pt x="651" y="87"/>
                  </a:lnTo>
                  <a:lnTo>
                    <a:pt x="663" y="73"/>
                  </a:lnTo>
                  <a:lnTo>
                    <a:pt x="701" y="85"/>
                  </a:lnTo>
                  <a:lnTo>
                    <a:pt x="676" y="65"/>
                  </a:lnTo>
                  <a:lnTo>
                    <a:pt x="653" y="67"/>
                  </a:lnTo>
                  <a:lnTo>
                    <a:pt x="615" y="73"/>
                  </a:lnTo>
                  <a:lnTo>
                    <a:pt x="601" y="51"/>
                  </a:lnTo>
                  <a:lnTo>
                    <a:pt x="581" y="39"/>
                  </a:lnTo>
                  <a:lnTo>
                    <a:pt x="581" y="20"/>
                  </a:lnTo>
                  <a:lnTo>
                    <a:pt x="583" y="2"/>
                  </a:lnTo>
                  <a:lnTo>
                    <a:pt x="604" y="0"/>
                  </a:lnTo>
                  <a:lnTo>
                    <a:pt x="624" y="16"/>
                  </a:lnTo>
                  <a:lnTo>
                    <a:pt x="628" y="6"/>
                  </a:lnTo>
                  <a:lnTo>
                    <a:pt x="647" y="0"/>
                  </a:lnTo>
                  <a:lnTo>
                    <a:pt x="669" y="12"/>
                  </a:lnTo>
                  <a:lnTo>
                    <a:pt x="680" y="2"/>
                  </a:lnTo>
                  <a:lnTo>
                    <a:pt x="690" y="16"/>
                  </a:lnTo>
                  <a:lnTo>
                    <a:pt x="692" y="35"/>
                  </a:lnTo>
                  <a:lnTo>
                    <a:pt x="724" y="49"/>
                  </a:lnTo>
                  <a:lnTo>
                    <a:pt x="710" y="61"/>
                  </a:lnTo>
                  <a:lnTo>
                    <a:pt x="710" y="79"/>
                  </a:lnTo>
                  <a:lnTo>
                    <a:pt x="765" y="85"/>
                  </a:lnTo>
                  <a:lnTo>
                    <a:pt x="780" y="61"/>
                  </a:lnTo>
                  <a:lnTo>
                    <a:pt x="769" y="49"/>
                  </a:lnTo>
                  <a:lnTo>
                    <a:pt x="744" y="51"/>
                  </a:lnTo>
                  <a:lnTo>
                    <a:pt x="749" y="24"/>
                  </a:lnTo>
                  <a:lnTo>
                    <a:pt x="798" y="39"/>
                  </a:lnTo>
                  <a:lnTo>
                    <a:pt x="808" y="59"/>
                  </a:lnTo>
                  <a:lnTo>
                    <a:pt x="849" y="59"/>
                  </a:lnTo>
                  <a:lnTo>
                    <a:pt x="883" y="81"/>
                  </a:lnTo>
                  <a:lnTo>
                    <a:pt x="903" y="73"/>
                  </a:lnTo>
                  <a:lnTo>
                    <a:pt x="923" y="96"/>
                  </a:lnTo>
                  <a:lnTo>
                    <a:pt x="903" y="118"/>
                  </a:lnTo>
                  <a:lnTo>
                    <a:pt x="883" y="102"/>
                  </a:lnTo>
                  <a:lnTo>
                    <a:pt x="873" y="108"/>
                  </a:lnTo>
                  <a:lnTo>
                    <a:pt x="857" y="122"/>
                  </a:lnTo>
                  <a:lnTo>
                    <a:pt x="832" y="138"/>
                  </a:lnTo>
                  <a:lnTo>
                    <a:pt x="846" y="155"/>
                  </a:lnTo>
                  <a:lnTo>
                    <a:pt x="821" y="159"/>
                  </a:lnTo>
                  <a:lnTo>
                    <a:pt x="805" y="185"/>
                  </a:lnTo>
                  <a:lnTo>
                    <a:pt x="782" y="218"/>
                  </a:lnTo>
                  <a:lnTo>
                    <a:pt x="814" y="248"/>
                  </a:lnTo>
                  <a:lnTo>
                    <a:pt x="833" y="281"/>
                  </a:lnTo>
                  <a:lnTo>
                    <a:pt x="878" y="287"/>
                  </a:lnTo>
                  <a:lnTo>
                    <a:pt x="917" y="281"/>
                  </a:lnTo>
                  <a:lnTo>
                    <a:pt x="935" y="295"/>
                  </a:lnTo>
                  <a:lnTo>
                    <a:pt x="923" y="307"/>
                  </a:lnTo>
                  <a:lnTo>
                    <a:pt x="916" y="323"/>
                  </a:lnTo>
                  <a:lnTo>
                    <a:pt x="934" y="352"/>
                  </a:lnTo>
                  <a:lnTo>
                    <a:pt x="937" y="380"/>
                  </a:lnTo>
                  <a:lnTo>
                    <a:pt x="960" y="388"/>
                  </a:lnTo>
                  <a:lnTo>
                    <a:pt x="991" y="366"/>
                  </a:lnTo>
                  <a:lnTo>
                    <a:pt x="982" y="338"/>
                  </a:lnTo>
                  <a:lnTo>
                    <a:pt x="955" y="315"/>
                  </a:lnTo>
                  <a:lnTo>
                    <a:pt x="985" y="287"/>
                  </a:lnTo>
                  <a:lnTo>
                    <a:pt x="960" y="236"/>
                  </a:lnTo>
                  <a:lnTo>
                    <a:pt x="937" y="218"/>
                  </a:lnTo>
                  <a:lnTo>
                    <a:pt x="955" y="199"/>
                  </a:lnTo>
                  <a:lnTo>
                    <a:pt x="950" y="177"/>
                  </a:lnTo>
                  <a:lnTo>
                    <a:pt x="966" y="159"/>
                  </a:lnTo>
                  <a:lnTo>
                    <a:pt x="991" y="177"/>
                  </a:lnTo>
                  <a:lnTo>
                    <a:pt x="1044" y="234"/>
                  </a:lnTo>
                  <a:lnTo>
                    <a:pt x="1077" y="240"/>
                  </a:lnTo>
                  <a:lnTo>
                    <a:pt x="1084" y="228"/>
                  </a:lnTo>
                  <a:lnTo>
                    <a:pt x="1077" y="195"/>
                  </a:lnTo>
                  <a:lnTo>
                    <a:pt x="1098" y="199"/>
                  </a:lnTo>
                  <a:lnTo>
                    <a:pt x="1128" y="236"/>
                  </a:lnTo>
                  <a:lnTo>
                    <a:pt x="1134" y="254"/>
                  </a:lnTo>
                  <a:lnTo>
                    <a:pt x="1155" y="264"/>
                  </a:lnTo>
                  <a:lnTo>
                    <a:pt x="1195" y="285"/>
                  </a:lnTo>
                  <a:lnTo>
                    <a:pt x="1213" y="309"/>
                  </a:lnTo>
                  <a:lnTo>
                    <a:pt x="1243" y="329"/>
                  </a:lnTo>
                  <a:lnTo>
                    <a:pt x="1257" y="338"/>
                  </a:lnTo>
                  <a:lnTo>
                    <a:pt x="1259" y="352"/>
                  </a:lnTo>
                  <a:lnTo>
                    <a:pt x="1238" y="364"/>
                  </a:lnTo>
                  <a:lnTo>
                    <a:pt x="1225" y="352"/>
                  </a:lnTo>
                  <a:lnTo>
                    <a:pt x="1211" y="352"/>
                  </a:lnTo>
                  <a:lnTo>
                    <a:pt x="1205" y="382"/>
                  </a:lnTo>
                  <a:lnTo>
                    <a:pt x="1187" y="388"/>
                  </a:lnTo>
                  <a:lnTo>
                    <a:pt x="1168" y="374"/>
                  </a:lnTo>
                  <a:lnTo>
                    <a:pt x="1123" y="374"/>
                  </a:lnTo>
                  <a:lnTo>
                    <a:pt x="1116" y="409"/>
                  </a:lnTo>
                  <a:lnTo>
                    <a:pt x="1128" y="427"/>
                  </a:lnTo>
                  <a:lnTo>
                    <a:pt x="1148" y="415"/>
                  </a:lnTo>
                  <a:lnTo>
                    <a:pt x="1162" y="409"/>
                  </a:lnTo>
                  <a:lnTo>
                    <a:pt x="1179" y="425"/>
                  </a:lnTo>
                  <a:lnTo>
                    <a:pt x="1155" y="445"/>
                  </a:lnTo>
                  <a:lnTo>
                    <a:pt x="1179" y="468"/>
                  </a:lnTo>
                  <a:lnTo>
                    <a:pt x="1211" y="476"/>
                  </a:lnTo>
                  <a:lnTo>
                    <a:pt x="1205" y="490"/>
                  </a:lnTo>
                  <a:lnTo>
                    <a:pt x="1198" y="492"/>
                  </a:lnTo>
                  <a:lnTo>
                    <a:pt x="1168" y="565"/>
                  </a:lnTo>
                  <a:lnTo>
                    <a:pt x="1168" y="518"/>
                  </a:lnTo>
                  <a:lnTo>
                    <a:pt x="1184" y="496"/>
                  </a:lnTo>
                  <a:lnTo>
                    <a:pt x="1168" y="482"/>
                  </a:lnTo>
                  <a:lnTo>
                    <a:pt x="1152" y="496"/>
                  </a:lnTo>
                  <a:lnTo>
                    <a:pt x="1161" y="510"/>
                  </a:lnTo>
                  <a:lnTo>
                    <a:pt x="1148" y="520"/>
                  </a:lnTo>
                  <a:lnTo>
                    <a:pt x="1130" y="533"/>
                  </a:lnTo>
                  <a:lnTo>
                    <a:pt x="1134" y="559"/>
                  </a:lnTo>
                  <a:lnTo>
                    <a:pt x="1116" y="573"/>
                  </a:lnTo>
                  <a:lnTo>
                    <a:pt x="1087" y="579"/>
                  </a:lnTo>
                  <a:lnTo>
                    <a:pt x="1098" y="596"/>
                  </a:lnTo>
                  <a:lnTo>
                    <a:pt x="1087" y="616"/>
                  </a:lnTo>
                  <a:lnTo>
                    <a:pt x="1098" y="632"/>
                  </a:lnTo>
                  <a:lnTo>
                    <a:pt x="1082" y="667"/>
                  </a:lnTo>
                  <a:lnTo>
                    <a:pt x="1077" y="695"/>
                  </a:lnTo>
                  <a:lnTo>
                    <a:pt x="1052" y="716"/>
                  </a:lnTo>
                  <a:lnTo>
                    <a:pt x="1023" y="762"/>
                  </a:lnTo>
                  <a:lnTo>
                    <a:pt x="1023" y="791"/>
                  </a:lnTo>
                  <a:lnTo>
                    <a:pt x="1030" y="821"/>
                  </a:lnTo>
                  <a:lnTo>
                    <a:pt x="1044" y="858"/>
                  </a:lnTo>
                  <a:lnTo>
                    <a:pt x="1050" y="888"/>
                  </a:lnTo>
                  <a:lnTo>
                    <a:pt x="1037" y="903"/>
                  </a:lnTo>
                  <a:lnTo>
                    <a:pt x="1023" y="895"/>
                  </a:lnTo>
                  <a:lnTo>
                    <a:pt x="1023" y="878"/>
                  </a:lnTo>
                  <a:lnTo>
                    <a:pt x="1014" y="836"/>
                  </a:lnTo>
                  <a:lnTo>
                    <a:pt x="1000" y="827"/>
                  </a:lnTo>
                  <a:lnTo>
                    <a:pt x="994" y="807"/>
                  </a:lnTo>
                  <a:lnTo>
                    <a:pt x="980" y="807"/>
                  </a:lnTo>
                  <a:lnTo>
                    <a:pt x="960" y="791"/>
                  </a:lnTo>
                  <a:lnTo>
                    <a:pt x="942" y="797"/>
                  </a:lnTo>
                  <a:lnTo>
                    <a:pt x="923" y="785"/>
                  </a:lnTo>
                  <a:lnTo>
                    <a:pt x="903" y="797"/>
                  </a:lnTo>
                  <a:lnTo>
                    <a:pt x="866" y="789"/>
                  </a:lnTo>
                  <a:lnTo>
                    <a:pt x="891" y="819"/>
                  </a:lnTo>
                  <a:lnTo>
                    <a:pt x="857" y="815"/>
                  </a:lnTo>
                  <a:lnTo>
                    <a:pt x="833" y="791"/>
                  </a:lnTo>
                  <a:lnTo>
                    <a:pt x="794" y="791"/>
                  </a:lnTo>
                  <a:lnTo>
                    <a:pt x="805" y="827"/>
                  </a:lnTo>
                  <a:lnTo>
                    <a:pt x="773" y="819"/>
                  </a:lnTo>
                  <a:lnTo>
                    <a:pt x="760" y="858"/>
                  </a:lnTo>
                  <a:lnTo>
                    <a:pt x="769" y="872"/>
                  </a:lnTo>
                  <a:lnTo>
                    <a:pt x="760" y="911"/>
                  </a:lnTo>
                  <a:lnTo>
                    <a:pt x="773" y="962"/>
                  </a:lnTo>
                  <a:lnTo>
                    <a:pt x="787" y="992"/>
                  </a:lnTo>
                  <a:lnTo>
                    <a:pt x="805" y="1023"/>
                  </a:lnTo>
                  <a:lnTo>
                    <a:pt x="857" y="1021"/>
                  </a:lnTo>
                  <a:lnTo>
                    <a:pt x="878" y="1019"/>
                  </a:lnTo>
                  <a:lnTo>
                    <a:pt x="883" y="992"/>
                  </a:lnTo>
                  <a:lnTo>
                    <a:pt x="871" y="976"/>
                  </a:lnTo>
                  <a:lnTo>
                    <a:pt x="873" y="962"/>
                  </a:lnTo>
                  <a:lnTo>
                    <a:pt x="905" y="964"/>
                  </a:lnTo>
                  <a:lnTo>
                    <a:pt x="941" y="960"/>
                  </a:lnTo>
                  <a:lnTo>
                    <a:pt x="941" y="976"/>
                  </a:lnTo>
                  <a:lnTo>
                    <a:pt x="930" y="1004"/>
                  </a:lnTo>
                  <a:lnTo>
                    <a:pt x="916" y="1027"/>
                  </a:lnTo>
                  <a:lnTo>
                    <a:pt x="910" y="1057"/>
                  </a:lnTo>
                  <a:lnTo>
                    <a:pt x="934" y="1071"/>
                  </a:lnTo>
                  <a:lnTo>
                    <a:pt x="960" y="1069"/>
                  </a:lnTo>
                  <a:lnTo>
                    <a:pt x="980" y="1074"/>
                  </a:lnTo>
                  <a:lnTo>
                    <a:pt x="994" y="1074"/>
                  </a:lnTo>
                  <a:lnTo>
                    <a:pt x="1000" y="1092"/>
                  </a:lnTo>
                  <a:lnTo>
                    <a:pt x="987" y="1124"/>
                  </a:lnTo>
                  <a:lnTo>
                    <a:pt x="998" y="1139"/>
                  </a:lnTo>
                  <a:lnTo>
                    <a:pt x="1000" y="1175"/>
                  </a:lnTo>
                  <a:lnTo>
                    <a:pt x="1023" y="1202"/>
                  </a:lnTo>
                  <a:lnTo>
                    <a:pt x="1044" y="1206"/>
                  </a:lnTo>
                  <a:lnTo>
                    <a:pt x="1064" y="1202"/>
                  </a:lnTo>
                  <a:lnTo>
                    <a:pt x="1071" y="1204"/>
                  </a:lnTo>
                  <a:lnTo>
                    <a:pt x="1103" y="1204"/>
                  </a:lnTo>
                  <a:lnTo>
                    <a:pt x="1130" y="1206"/>
                  </a:lnTo>
                  <a:lnTo>
                    <a:pt x="1141" y="1189"/>
                  </a:lnTo>
                  <a:lnTo>
                    <a:pt x="1116" y="1218"/>
                  </a:lnTo>
                  <a:lnTo>
                    <a:pt x="1098" y="1216"/>
                  </a:lnTo>
                  <a:lnTo>
                    <a:pt x="1078" y="1218"/>
                  </a:lnTo>
                  <a:lnTo>
                    <a:pt x="1044" y="1226"/>
                  </a:lnTo>
                  <a:lnTo>
                    <a:pt x="1018" y="1212"/>
                  </a:lnTo>
                  <a:lnTo>
                    <a:pt x="991" y="1202"/>
                  </a:lnTo>
                  <a:lnTo>
                    <a:pt x="978" y="1204"/>
                  </a:lnTo>
                  <a:lnTo>
                    <a:pt x="980" y="1187"/>
                  </a:lnTo>
                  <a:lnTo>
                    <a:pt x="978" y="1161"/>
                  </a:lnTo>
                  <a:lnTo>
                    <a:pt x="953" y="1139"/>
                  </a:lnTo>
                  <a:lnTo>
                    <a:pt x="905" y="1128"/>
                  </a:lnTo>
                  <a:lnTo>
                    <a:pt x="898" y="1116"/>
                  </a:lnTo>
                  <a:lnTo>
                    <a:pt x="883" y="1120"/>
                  </a:lnTo>
                  <a:lnTo>
                    <a:pt x="869" y="1108"/>
                  </a:lnTo>
                  <a:lnTo>
                    <a:pt x="851" y="1096"/>
                  </a:lnTo>
                  <a:lnTo>
                    <a:pt x="826" y="1069"/>
                  </a:lnTo>
                  <a:lnTo>
                    <a:pt x="799" y="1057"/>
                  </a:lnTo>
                  <a:lnTo>
                    <a:pt x="785" y="1074"/>
                  </a:lnTo>
                  <a:lnTo>
                    <a:pt x="767" y="1063"/>
                  </a:lnTo>
                  <a:lnTo>
                    <a:pt x="744" y="1063"/>
                  </a:lnTo>
                  <a:lnTo>
                    <a:pt x="703" y="1051"/>
                  </a:lnTo>
                  <a:lnTo>
                    <a:pt x="624" y="996"/>
                  </a:lnTo>
                  <a:lnTo>
                    <a:pt x="619" y="941"/>
                  </a:lnTo>
                  <a:lnTo>
                    <a:pt x="612" y="923"/>
                  </a:lnTo>
                  <a:lnTo>
                    <a:pt x="599" y="903"/>
                  </a:lnTo>
                  <a:lnTo>
                    <a:pt x="581" y="874"/>
                  </a:lnTo>
                  <a:lnTo>
                    <a:pt x="499" y="769"/>
                  </a:lnTo>
                  <a:lnTo>
                    <a:pt x="499" y="807"/>
                  </a:lnTo>
                  <a:lnTo>
                    <a:pt x="551" y="880"/>
                  </a:lnTo>
                  <a:lnTo>
                    <a:pt x="572" y="937"/>
                  </a:lnTo>
                  <a:lnTo>
                    <a:pt x="540" y="925"/>
                  </a:lnTo>
                  <a:lnTo>
                    <a:pt x="531" y="888"/>
                  </a:lnTo>
                  <a:lnTo>
                    <a:pt x="492" y="868"/>
                  </a:lnTo>
                  <a:lnTo>
                    <a:pt x="517" y="858"/>
                  </a:lnTo>
                  <a:lnTo>
                    <a:pt x="460" y="815"/>
                  </a:lnTo>
                  <a:lnTo>
                    <a:pt x="483" y="791"/>
                  </a:lnTo>
                  <a:lnTo>
                    <a:pt x="465" y="748"/>
                  </a:lnTo>
                  <a:lnTo>
                    <a:pt x="399" y="657"/>
                  </a:lnTo>
                  <a:lnTo>
                    <a:pt x="390" y="606"/>
                  </a:lnTo>
                  <a:lnTo>
                    <a:pt x="393" y="559"/>
                  </a:lnTo>
                  <a:lnTo>
                    <a:pt x="411" y="520"/>
                  </a:lnTo>
                  <a:lnTo>
                    <a:pt x="411" y="476"/>
                  </a:lnTo>
                  <a:lnTo>
                    <a:pt x="399" y="447"/>
                  </a:lnTo>
                  <a:lnTo>
                    <a:pt x="435" y="439"/>
                  </a:lnTo>
                  <a:lnTo>
                    <a:pt x="390" y="388"/>
                  </a:lnTo>
                  <a:lnTo>
                    <a:pt x="393" y="364"/>
                  </a:lnTo>
                  <a:lnTo>
                    <a:pt x="374" y="329"/>
                  </a:lnTo>
                  <a:lnTo>
                    <a:pt x="381" y="309"/>
                  </a:lnTo>
                  <a:lnTo>
                    <a:pt x="367" y="299"/>
                  </a:lnTo>
                  <a:lnTo>
                    <a:pt x="367" y="279"/>
                  </a:lnTo>
                  <a:lnTo>
                    <a:pt x="351" y="258"/>
                  </a:lnTo>
                  <a:lnTo>
                    <a:pt x="367" y="244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304" y="218"/>
                  </a:lnTo>
                  <a:lnTo>
                    <a:pt x="274" y="207"/>
                  </a:lnTo>
                  <a:lnTo>
                    <a:pt x="238" y="207"/>
                  </a:lnTo>
                  <a:lnTo>
                    <a:pt x="213" y="236"/>
                  </a:lnTo>
                  <a:lnTo>
                    <a:pt x="200" y="232"/>
                  </a:lnTo>
                  <a:lnTo>
                    <a:pt x="220" y="191"/>
                  </a:lnTo>
                  <a:lnTo>
                    <a:pt x="200" y="199"/>
                  </a:lnTo>
                  <a:lnTo>
                    <a:pt x="163" y="236"/>
                  </a:lnTo>
                  <a:lnTo>
                    <a:pt x="122" y="272"/>
                  </a:lnTo>
                  <a:lnTo>
                    <a:pt x="86" y="285"/>
                  </a:lnTo>
                  <a:lnTo>
                    <a:pt x="21" y="315"/>
                  </a:lnTo>
                  <a:lnTo>
                    <a:pt x="0" y="31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1035" y="742"/>
              <a:ext cx="423" cy="309"/>
            </a:xfrm>
            <a:custGeom>
              <a:avLst/>
              <a:gdLst>
                <a:gd name="T0" fmla="*/ 0 w 423"/>
                <a:gd name="T1" fmla="*/ 60 h 309"/>
                <a:gd name="T2" fmla="*/ 9 w 423"/>
                <a:gd name="T3" fmla="*/ 39 h 309"/>
                <a:gd name="T4" fmla="*/ 9 w 423"/>
                <a:gd name="T5" fmla="*/ 21 h 309"/>
                <a:gd name="T6" fmla="*/ 21 w 423"/>
                <a:gd name="T7" fmla="*/ 0 h 309"/>
                <a:gd name="T8" fmla="*/ 98 w 423"/>
                <a:gd name="T9" fmla="*/ 12 h 309"/>
                <a:gd name="T10" fmla="*/ 228 w 423"/>
                <a:gd name="T11" fmla="*/ 39 h 309"/>
                <a:gd name="T12" fmla="*/ 282 w 423"/>
                <a:gd name="T13" fmla="*/ 62 h 309"/>
                <a:gd name="T14" fmla="*/ 349 w 423"/>
                <a:gd name="T15" fmla="*/ 84 h 309"/>
                <a:gd name="T16" fmla="*/ 385 w 423"/>
                <a:gd name="T17" fmla="*/ 123 h 309"/>
                <a:gd name="T18" fmla="*/ 422 w 423"/>
                <a:gd name="T19" fmla="*/ 146 h 309"/>
                <a:gd name="T20" fmla="*/ 406 w 423"/>
                <a:gd name="T21" fmla="*/ 160 h 309"/>
                <a:gd name="T22" fmla="*/ 406 w 423"/>
                <a:gd name="T23" fmla="*/ 179 h 309"/>
                <a:gd name="T24" fmla="*/ 392 w 423"/>
                <a:gd name="T25" fmla="*/ 181 h 309"/>
                <a:gd name="T26" fmla="*/ 382 w 423"/>
                <a:gd name="T27" fmla="*/ 201 h 309"/>
                <a:gd name="T28" fmla="*/ 392 w 423"/>
                <a:gd name="T29" fmla="*/ 216 h 309"/>
                <a:gd name="T30" fmla="*/ 392 w 423"/>
                <a:gd name="T31" fmla="*/ 228 h 309"/>
                <a:gd name="T32" fmla="*/ 378 w 423"/>
                <a:gd name="T33" fmla="*/ 250 h 309"/>
                <a:gd name="T34" fmla="*/ 380 w 423"/>
                <a:gd name="T35" fmla="*/ 263 h 309"/>
                <a:gd name="T36" fmla="*/ 405 w 423"/>
                <a:gd name="T37" fmla="*/ 285 h 309"/>
                <a:gd name="T38" fmla="*/ 405 w 423"/>
                <a:gd name="T39" fmla="*/ 298 h 309"/>
                <a:gd name="T40" fmla="*/ 399 w 423"/>
                <a:gd name="T41" fmla="*/ 306 h 309"/>
                <a:gd name="T42" fmla="*/ 373 w 423"/>
                <a:gd name="T43" fmla="*/ 308 h 309"/>
                <a:gd name="T44" fmla="*/ 359 w 423"/>
                <a:gd name="T45" fmla="*/ 300 h 309"/>
                <a:gd name="T46" fmla="*/ 340 w 423"/>
                <a:gd name="T47" fmla="*/ 281 h 309"/>
                <a:gd name="T48" fmla="*/ 333 w 423"/>
                <a:gd name="T49" fmla="*/ 281 h 309"/>
                <a:gd name="T50" fmla="*/ 323 w 423"/>
                <a:gd name="T51" fmla="*/ 267 h 309"/>
                <a:gd name="T52" fmla="*/ 310 w 423"/>
                <a:gd name="T53" fmla="*/ 246 h 309"/>
                <a:gd name="T54" fmla="*/ 302 w 423"/>
                <a:gd name="T55" fmla="*/ 236 h 309"/>
                <a:gd name="T56" fmla="*/ 277 w 423"/>
                <a:gd name="T57" fmla="*/ 224 h 309"/>
                <a:gd name="T58" fmla="*/ 255 w 423"/>
                <a:gd name="T59" fmla="*/ 214 h 309"/>
                <a:gd name="T60" fmla="*/ 223 w 423"/>
                <a:gd name="T61" fmla="*/ 193 h 309"/>
                <a:gd name="T62" fmla="*/ 213 w 423"/>
                <a:gd name="T63" fmla="*/ 173 h 309"/>
                <a:gd name="T64" fmla="*/ 214 w 423"/>
                <a:gd name="T65" fmla="*/ 162 h 309"/>
                <a:gd name="T66" fmla="*/ 227 w 423"/>
                <a:gd name="T67" fmla="*/ 152 h 309"/>
                <a:gd name="T68" fmla="*/ 216 w 423"/>
                <a:gd name="T69" fmla="*/ 135 h 309"/>
                <a:gd name="T70" fmla="*/ 204 w 423"/>
                <a:gd name="T71" fmla="*/ 146 h 309"/>
                <a:gd name="T72" fmla="*/ 185 w 423"/>
                <a:gd name="T73" fmla="*/ 123 h 309"/>
                <a:gd name="T74" fmla="*/ 181 w 423"/>
                <a:gd name="T75" fmla="*/ 135 h 309"/>
                <a:gd name="T76" fmla="*/ 166 w 423"/>
                <a:gd name="T77" fmla="*/ 135 h 309"/>
                <a:gd name="T78" fmla="*/ 160 w 423"/>
                <a:gd name="T79" fmla="*/ 127 h 309"/>
                <a:gd name="T80" fmla="*/ 160 w 423"/>
                <a:gd name="T81" fmla="*/ 113 h 309"/>
                <a:gd name="T82" fmla="*/ 153 w 423"/>
                <a:gd name="T83" fmla="*/ 103 h 309"/>
                <a:gd name="T84" fmla="*/ 141 w 423"/>
                <a:gd name="T85" fmla="*/ 105 h 309"/>
                <a:gd name="T86" fmla="*/ 127 w 423"/>
                <a:gd name="T87" fmla="*/ 82 h 309"/>
                <a:gd name="T88" fmla="*/ 119 w 423"/>
                <a:gd name="T89" fmla="*/ 78 h 309"/>
                <a:gd name="T90" fmla="*/ 96 w 423"/>
                <a:gd name="T91" fmla="*/ 68 h 309"/>
                <a:gd name="T92" fmla="*/ 63 w 423"/>
                <a:gd name="T93" fmla="*/ 74 h 309"/>
                <a:gd name="T94" fmla="*/ 28 w 423"/>
                <a:gd name="T95" fmla="*/ 68 h 309"/>
                <a:gd name="T96" fmla="*/ 0 w 423"/>
                <a:gd name="T97" fmla="*/ 60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3"/>
                <a:gd name="T148" fmla="*/ 0 h 309"/>
                <a:gd name="T149" fmla="*/ 423 w 423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3" h="309">
                  <a:moveTo>
                    <a:pt x="0" y="60"/>
                  </a:moveTo>
                  <a:lnTo>
                    <a:pt x="9" y="39"/>
                  </a:lnTo>
                  <a:lnTo>
                    <a:pt x="9" y="21"/>
                  </a:lnTo>
                  <a:lnTo>
                    <a:pt x="21" y="0"/>
                  </a:lnTo>
                  <a:lnTo>
                    <a:pt x="98" y="12"/>
                  </a:lnTo>
                  <a:lnTo>
                    <a:pt x="228" y="39"/>
                  </a:lnTo>
                  <a:lnTo>
                    <a:pt x="282" y="62"/>
                  </a:lnTo>
                  <a:lnTo>
                    <a:pt x="349" y="84"/>
                  </a:lnTo>
                  <a:lnTo>
                    <a:pt x="385" y="123"/>
                  </a:lnTo>
                  <a:lnTo>
                    <a:pt x="422" y="146"/>
                  </a:lnTo>
                  <a:lnTo>
                    <a:pt x="406" y="160"/>
                  </a:lnTo>
                  <a:lnTo>
                    <a:pt x="406" y="179"/>
                  </a:lnTo>
                  <a:lnTo>
                    <a:pt x="392" y="181"/>
                  </a:lnTo>
                  <a:lnTo>
                    <a:pt x="382" y="201"/>
                  </a:lnTo>
                  <a:lnTo>
                    <a:pt x="392" y="216"/>
                  </a:lnTo>
                  <a:lnTo>
                    <a:pt x="392" y="228"/>
                  </a:lnTo>
                  <a:lnTo>
                    <a:pt x="378" y="250"/>
                  </a:lnTo>
                  <a:lnTo>
                    <a:pt x="380" y="263"/>
                  </a:lnTo>
                  <a:lnTo>
                    <a:pt x="405" y="285"/>
                  </a:lnTo>
                  <a:lnTo>
                    <a:pt x="405" y="298"/>
                  </a:lnTo>
                  <a:lnTo>
                    <a:pt x="399" y="306"/>
                  </a:lnTo>
                  <a:lnTo>
                    <a:pt x="373" y="308"/>
                  </a:lnTo>
                  <a:lnTo>
                    <a:pt x="359" y="300"/>
                  </a:lnTo>
                  <a:lnTo>
                    <a:pt x="340" y="281"/>
                  </a:lnTo>
                  <a:lnTo>
                    <a:pt x="333" y="281"/>
                  </a:lnTo>
                  <a:lnTo>
                    <a:pt x="323" y="267"/>
                  </a:lnTo>
                  <a:lnTo>
                    <a:pt x="310" y="246"/>
                  </a:lnTo>
                  <a:lnTo>
                    <a:pt x="302" y="236"/>
                  </a:lnTo>
                  <a:lnTo>
                    <a:pt x="277" y="224"/>
                  </a:lnTo>
                  <a:lnTo>
                    <a:pt x="255" y="214"/>
                  </a:lnTo>
                  <a:lnTo>
                    <a:pt x="223" y="193"/>
                  </a:lnTo>
                  <a:lnTo>
                    <a:pt x="213" y="173"/>
                  </a:lnTo>
                  <a:lnTo>
                    <a:pt x="214" y="162"/>
                  </a:lnTo>
                  <a:lnTo>
                    <a:pt x="227" y="152"/>
                  </a:lnTo>
                  <a:lnTo>
                    <a:pt x="216" y="135"/>
                  </a:lnTo>
                  <a:lnTo>
                    <a:pt x="204" y="146"/>
                  </a:lnTo>
                  <a:lnTo>
                    <a:pt x="185" y="123"/>
                  </a:lnTo>
                  <a:lnTo>
                    <a:pt x="181" y="135"/>
                  </a:lnTo>
                  <a:lnTo>
                    <a:pt x="166" y="135"/>
                  </a:lnTo>
                  <a:lnTo>
                    <a:pt x="160" y="127"/>
                  </a:lnTo>
                  <a:lnTo>
                    <a:pt x="160" y="113"/>
                  </a:lnTo>
                  <a:lnTo>
                    <a:pt x="153" y="103"/>
                  </a:lnTo>
                  <a:lnTo>
                    <a:pt x="141" y="105"/>
                  </a:lnTo>
                  <a:lnTo>
                    <a:pt x="127" y="82"/>
                  </a:lnTo>
                  <a:lnTo>
                    <a:pt x="119" y="78"/>
                  </a:lnTo>
                  <a:lnTo>
                    <a:pt x="96" y="68"/>
                  </a:lnTo>
                  <a:lnTo>
                    <a:pt x="63" y="74"/>
                  </a:lnTo>
                  <a:lnTo>
                    <a:pt x="28" y="68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945" y="856"/>
              <a:ext cx="265" cy="154"/>
            </a:xfrm>
            <a:custGeom>
              <a:avLst/>
              <a:gdLst>
                <a:gd name="T0" fmla="*/ 7 w 265"/>
                <a:gd name="T1" fmla="*/ 0 h 154"/>
                <a:gd name="T2" fmla="*/ 0 w 265"/>
                <a:gd name="T3" fmla="*/ 9 h 154"/>
                <a:gd name="T4" fmla="*/ 0 w 265"/>
                <a:gd name="T5" fmla="*/ 25 h 154"/>
                <a:gd name="T6" fmla="*/ 17 w 265"/>
                <a:gd name="T7" fmla="*/ 42 h 154"/>
                <a:gd name="T8" fmla="*/ 26 w 265"/>
                <a:gd name="T9" fmla="*/ 38 h 154"/>
                <a:gd name="T10" fmla="*/ 34 w 265"/>
                <a:gd name="T11" fmla="*/ 43 h 154"/>
                <a:gd name="T12" fmla="*/ 46 w 265"/>
                <a:gd name="T13" fmla="*/ 47 h 154"/>
                <a:gd name="T14" fmla="*/ 50 w 265"/>
                <a:gd name="T15" fmla="*/ 36 h 154"/>
                <a:gd name="T16" fmla="*/ 79 w 265"/>
                <a:gd name="T17" fmla="*/ 38 h 154"/>
                <a:gd name="T18" fmla="*/ 81 w 265"/>
                <a:gd name="T19" fmla="*/ 47 h 154"/>
                <a:gd name="T20" fmla="*/ 93 w 265"/>
                <a:gd name="T21" fmla="*/ 51 h 154"/>
                <a:gd name="T22" fmla="*/ 115 w 265"/>
                <a:gd name="T23" fmla="*/ 49 h 154"/>
                <a:gd name="T24" fmla="*/ 122 w 265"/>
                <a:gd name="T25" fmla="*/ 57 h 154"/>
                <a:gd name="T26" fmla="*/ 130 w 265"/>
                <a:gd name="T27" fmla="*/ 59 h 154"/>
                <a:gd name="T28" fmla="*/ 141 w 265"/>
                <a:gd name="T29" fmla="*/ 76 h 154"/>
                <a:gd name="T30" fmla="*/ 141 w 265"/>
                <a:gd name="T31" fmla="*/ 91 h 154"/>
                <a:gd name="T32" fmla="*/ 134 w 265"/>
                <a:gd name="T33" fmla="*/ 93 h 154"/>
                <a:gd name="T34" fmla="*/ 135 w 265"/>
                <a:gd name="T35" fmla="*/ 102 h 154"/>
                <a:gd name="T36" fmla="*/ 127 w 265"/>
                <a:gd name="T37" fmla="*/ 111 h 154"/>
                <a:gd name="T38" fmla="*/ 127 w 265"/>
                <a:gd name="T39" fmla="*/ 127 h 154"/>
                <a:gd name="T40" fmla="*/ 142 w 265"/>
                <a:gd name="T41" fmla="*/ 127 h 154"/>
                <a:gd name="T42" fmla="*/ 153 w 265"/>
                <a:gd name="T43" fmla="*/ 123 h 154"/>
                <a:gd name="T44" fmla="*/ 158 w 265"/>
                <a:gd name="T45" fmla="*/ 115 h 154"/>
                <a:gd name="T46" fmla="*/ 161 w 265"/>
                <a:gd name="T47" fmla="*/ 123 h 154"/>
                <a:gd name="T48" fmla="*/ 171 w 265"/>
                <a:gd name="T49" fmla="*/ 117 h 154"/>
                <a:gd name="T50" fmla="*/ 192 w 265"/>
                <a:gd name="T51" fmla="*/ 127 h 154"/>
                <a:gd name="T52" fmla="*/ 204 w 265"/>
                <a:gd name="T53" fmla="*/ 140 h 154"/>
                <a:gd name="T54" fmla="*/ 209 w 265"/>
                <a:gd name="T55" fmla="*/ 140 h 154"/>
                <a:gd name="T56" fmla="*/ 209 w 265"/>
                <a:gd name="T57" fmla="*/ 149 h 154"/>
                <a:gd name="T58" fmla="*/ 223 w 265"/>
                <a:gd name="T59" fmla="*/ 153 h 154"/>
                <a:gd name="T60" fmla="*/ 240 w 265"/>
                <a:gd name="T61" fmla="*/ 153 h 154"/>
                <a:gd name="T62" fmla="*/ 228 w 265"/>
                <a:gd name="T63" fmla="*/ 145 h 154"/>
                <a:gd name="T64" fmla="*/ 233 w 265"/>
                <a:gd name="T65" fmla="*/ 138 h 154"/>
                <a:gd name="T66" fmla="*/ 245 w 265"/>
                <a:gd name="T67" fmla="*/ 145 h 154"/>
                <a:gd name="T68" fmla="*/ 257 w 265"/>
                <a:gd name="T69" fmla="*/ 145 h 154"/>
                <a:gd name="T70" fmla="*/ 259 w 265"/>
                <a:gd name="T71" fmla="*/ 136 h 154"/>
                <a:gd name="T72" fmla="*/ 247 w 265"/>
                <a:gd name="T73" fmla="*/ 127 h 154"/>
                <a:gd name="T74" fmla="*/ 238 w 265"/>
                <a:gd name="T75" fmla="*/ 127 h 154"/>
                <a:gd name="T76" fmla="*/ 223 w 265"/>
                <a:gd name="T77" fmla="*/ 111 h 154"/>
                <a:gd name="T78" fmla="*/ 238 w 265"/>
                <a:gd name="T79" fmla="*/ 111 h 154"/>
                <a:gd name="T80" fmla="*/ 247 w 265"/>
                <a:gd name="T81" fmla="*/ 123 h 154"/>
                <a:gd name="T82" fmla="*/ 264 w 265"/>
                <a:gd name="T83" fmla="*/ 123 h 154"/>
                <a:gd name="T84" fmla="*/ 259 w 265"/>
                <a:gd name="T85" fmla="*/ 110 h 154"/>
                <a:gd name="T86" fmla="*/ 245 w 265"/>
                <a:gd name="T87" fmla="*/ 96 h 154"/>
                <a:gd name="T88" fmla="*/ 233 w 265"/>
                <a:gd name="T89" fmla="*/ 93 h 154"/>
                <a:gd name="T90" fmla="*/ 216 w 265"/>
                <a:gd name="T91" fmla="*/ 81 h 154"/>
                <a:gd name="T92" fmla="*/ 197 w 265"/>
                <a:gd name="T93" fmla="*/ 77 h 154"/>
                <a:gd name="T94" fmla="*/ 178 w 265"/>
                <a:gd name="T95" fmla="*/ 70 h 154"/>
                <a:gd name="T96" fmla="*/ 166 w 265"/>
                <a:gd name="T97" fmla="*/ 51 h 154"/>
                <a:gd name="T98" fmla="*/ 158 w 265"/>
                <a:gd name="T99" fmla="*/ 25 h 154"/>
                <a:gd name="T100" fmla="*/ 142 w 265"/>
                <a:gd name="T101" fmla="*/ 25 h 154"/>
                <a:gd name="T102" fmla="*/ 141 w 265"/>
                <a:gd name="T103" fmla="*/ 21 h 154"/>
                <a:gd name="T104" fmla="*/ 130 w 265"/>
                <a:gd name="T105" fmla="*/ 23 h 154"/>
                <a:gd name="T106" fmla="*/ 118 w 265"/>
                <a:gd name="T107" fmla="*/ 13 h 154"/>
                <a:gd name="T108" fmla="*/ 98 w 265"/>
                <a:gd name="T109" fmla="*/ 8 h 154"/>
                <a:gd name="T110" fmla="*/ 87 w 265"/>
                <a:gd name="T111" fmla="*/ 13 h 154"/>
                <a:gd name="T112" fmla="*/ 67 w 265"/>
                <a:gd name="T113" fmla="*/ 8 h 154"/>
                <a:gd name="T114" fmla="*/ 53 w 265"/>
                <a:gd name="T115" fmla="*/ 8 h 154"/>
                <a:gd name="T116" fmla="*/ 50 w 265"/>
                <a:gd name="T117" fmla="*/ 2 h 154"/>
                <a:gd name="T118" fmla="*/ 41 w 265"/>
                <a:gd name="T119" fmla="*/ 0 h 154"/>
                <a:gd name="T120" fmla="*/ 34 w 265"/>
                <a:gd name="T121" fmla="*/ 2 h 154"/>
                <a:gd name="T122" fmla="*/ 7 w 265"/>
                <a:gd name="T123" fmla="*/ 0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5"/>
                <a:gd name="T187" fmla="*/ 0 h 154"/>
                <a:gd name="T188" fmla="*/ 265 w 265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5" h="154">
                  <a:moveTo>
                    <a:pt x="7" y="0"/>
                  </a:moveTo>
                  <a:lnTo>
                    <a:pt x="0" y="9"/>
                  </a:lnTo>
                  <a:lnTo>
                    <a:pt x="0" y="25"/>
                  </a:lnTo>
                  <a:lnTo>
                    <a:pt x="17" y="42"/>
                  </a:lnTo>
                  <a:lnTo>
                    <a:pt x="26" y="38"/>
                  </a:lnTo>
                  <a:lnTo>
                    <a:pt x="34" y="43"/>
                  </a:lnTo>
                  <a:lnTo>
                    <a:pt x="46" y="47"/>
                  </a:lnTo>
                  <a:lnTo>
                    <a:pt x="50" y="36"/>
                  </a:lnTo>
                  <a:lnTo>
                    <a:pt x="79" y="38"/>
                  </a:lnTo>
                  <a:lnTo>
                    <a:pt x="81" y="47"/>
                  </a:lnTo>
                  <a:lnTo>
                    <a:pt x="93" y="51"/>
                  </a:lnTo>
                  <a:lnTo>
                    <a:pt x="115" y="49"/>
                  </a:lnTo>
                  <a:lnTo>
                    <a:pt x="122" y="57"/>
                  </a:lnTo>
                  <a:lnTo>
                    <a:pt x="130" y="59"/>
                  </a:lnTo>
                  <a:lnTo>
                    <a:pt x="141" y="76"/>
                  </a:lnTo>
                  <a:lnTo>
                    <a:pt x="141" y="91"/>
                  </a:lnTo>
                  <a:lnTo>
                    <a:pt x="134" y="93"/>
                  </a:lnTo>
                  <a:lnTo>
                    <a:pt x="135" y="102"/>
                  </a:lnTo>
                  <a:lnTo>
                    <a:pt x="127" y="111"/>
                  </a:lnTo>
                  <a:lnTo>
                    <a:pt x="127" y="127"/>
                  </a:lnTo>
                  <a:lnTo>
                    <a:pt x="142" y="127"/>
                  </a:lnTo>
                  <a:lnTo>
                    <a:pt x="153" y="123"/>
                  </a:lnTo>
                  <a:lnTo>
                    <a:pt x="158" y="115"/>
                  </a:lnTo>
                  <a:lnTo>
                    <a:pt x="161" y="123"/>
                  </a:lnTo>
                  <a:lnTo>
                    <a:pt x="171" y="117"/>
                  </a:lnTo>
                  <a:lnTo>
                    <a:pt x="192" y="127"/>
                  </a:lnTo>
                  <a:lnTo>
                    <a:pt x="204" y="140"/>
                  </a:lnTo>
                  <a:lnTo>
                    <a:pt x="209" y="140"/>
                  </a:lnTo>
                  <a:lnTo>
                    <a:pt x="209" y="149"/>
                  </a:lnTo>
                  <a:lnTo>
                    <a:pt x="223" y="153"/>
                  </a:lnTo>
                  <a:lnTo>
                    <a:pt x="240" y="153"/>
                  </a:lnTo>
                  <a:lnTo>
                    <a:pt x="228" y="145"/>
                  </a:lnTo>
                  <a:lnTo>
                    <a:pt x="233" y="138"/>
                  </a:lnTo>
                  <a:lnTo>
                    <a:pt x="245" y="145"/>
                  </a:lnTo>
                  <a:lnTo>
                    <a:pt x="257" y="145"/>
                  </a:lnTo>
                  <a:lnTo>
                    <a:pt x="259" y="136"/>
                  </a:lnTo>
                  <a:lnTo>
                    <a:pt x="247" y="127"/>
                  </a:lnTo>
                  <a:lnTo>
                    <a:pt x="238" y="127"/>
                  </a:lnTo>
                  <a:lnTo>
                    <a:pt x="223" y="111"/>
                  </a:lnTo>
                  <a:lnTo>
                    <a:pt x="238" y="111"/>
                  </a:lnTo>
                  <a:lnTo>
                    <a:pt x="247" y="123"/>
                  </a:lnTo>
                  <a:lnTo>
                    <a:pt x="264" y="123"/>
                  </a:lnTo>
                  <a:lnTo>
                    <a:pt x="259" y="110"/>
                  </a:lnTo>
                  <a:lnTo>
                    <a:pt x="245" y="96"/>
                  </a:lnTo>
                  <a:lnTo>
                    <a:pt x="233" y="93"/>
                  </a:lnTo>
                  <a:lnTo>
                    <a:pt x="216" y="81"/>
                  </a:lnTo>
                  <a:lnTo>
                    <a:pt x="197" y="77"/>
                  </a:lnTo>
                  <a:lnTo>
                    <a:pt x="178" y="70"/>
                  </a:lnTo>
                  <a:lnTo>
                    <a:pt x="166" y="51"/>
                  </a:lnTo>
                  <a:lnTo>
                    <a:pt x="158" y="25"/>
                  </a:lnTo>
                  <a:lnTo>
                    <a:pt x="142" y="25"/>
                  </a:lnTo>
                  <a:lnTo>
                    <a:pt x="141" y="21"/>
                  </a:lnTo>
                  <a:lnTo>
                    <a:pt x="130" y="23"/>
                  </a:lnTo>
                  <a:lnTo>
                    <a:pt x="118" y="13"/>
                  </a:lnTo>
                  <a:lnTo>
                    <a:pt x="98" y="8"/>
                  </a:lnTo>
                  <a:lnTo>
                    <a:pt x="87" y="13"/>
                  </a:lnTo>
                  <a:lnTo>
                    <a:pt x="67" y="8"/>
                  </a:lnTo>
                  <a:lnTo>
                    <a:pt x="53" y="8"/>
                  </a:lnTo>
                  <a:lnTo>
                    <a:pt x="50" y="2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02" y="1797"/>
              <a:ext cx="187" cy="56"/>
            </a:xfrm>
            <a:custGeom>
              <a:avLst/>
              <a:gdLst>
                <a:gd name="T0" fmla="*/ 0 w 187"/>
                <a:gd name="T1" fmla="*/ 28 h 56"/>
                <a:gd name="T2" fmla="*/ 18 w 187"/>
                <a:gd name="T3" fmla="*/ 9 h 56"/>
                <a:gd name="T4" fmla="*/ 25 w 187"/>
                <a:gd name="T5" fmla="*/ 9 h 56"/>
                <a:gd name="T6" fmla="*/ 37 w 187"/>
                <a:gd name="T7" fmla="*/ 2 h 56"/>
                <a:gd name="T8" fmla="*/ 52 w 187"/>
                <a:gd name="T9" fmla="*/ 2 h 56"/>
                <a:gd name="T10" fmla="*/ 55 w 187"/>
                <a:gd name="T11" fmla="*/ 0 h 56"/>
                <a:gd name="T12" fmla="*/ 60 w 187"/>
                <a:gd name="T13" fmla="*/ 0 h 56"/>
                <a:gd name="T14" fmla="*/ 79 w 187"/>
                <a:gd name="T15" fmla="*/ 9 h 56"/>
                <a:gd name="T16" fmla="*/ 85 w 187"/>
                <a:gd name="T17" fmla="*/ 16 h 56"/>
                <a:gd name="T18" fmla="*/ 90 w 187"/>
                <a:gd name="T19" fmla="*/ 11 h 56"/>
                <a:gd name="T20" fmla="*/ 102 w 187"/>
                <a:gd name="T21" fmla="*/ 20 h 56"/>
                <a:gd name="T22" fmla="*/ 112 w 187"/>
                <a:gd name="T23" fmla="*/ 20 h 56"/>
                <a:gd name="T24" fmla="*/ 122 w 187"/>
                <a:gd name="T25" fmla="*/ 27 h 56"/>
                <a:gd name="T26" fmla="*/ 132 w 187"/>
                <a:gd name="T27" fmla="*/ 28 h 56"/>
                <a:gd name="T28" fmla="*/ 132 w 187"/>
                <a:gd name="T29" fmla="*/ 38 h 56"/>
                <a:gd name="T30" fmla="*/ 156 w 187"/>
                <a:gd name="T31" fmla="*/ 38 h 56"/>
                <a:gd name="T32" fmla="*/ 163 w 187"/>
                <a:gd name="T33" fmla="*/ 44 h 56"/>
                <a:gd name="T34" fmla="*/ 176 w 187"/>
                <a:gd name="T35" fmla="*/ 44 h 56"/>
                <a:gd name="T36" fmla="*/ 186 w 187"/>
                <a:gd name="T37" fmla="*/ 55 h 56"/>
                <a:gd name="T38" fmla="*/ 181 w 187"/>
                <a:gd name="T39" fmla="*/ 55 h 56"/>
                <a:gd name="T40" fmla="*/ 176 w 187"/>
                <a:gd name="T41" fmla="*/ 52 h 56"/>
                <a:gd name="T42" fmla="*/ 174 w 187"/>
                <a:gd name="T43" fmla="*/ 50 h 56"/>
                <a:gd name="T44" fmla="*/ 163 w 187"/>
                <a:gd name="T45" fmla="*/ 52 h 56"/>
                <a:gd name="T46" fmla="*/ 156 w 187"/>
                <a:gd name="T47" fmla="*/ 55 h 56"/>
                <a:gd name="T48" fmla="*/ 149 w 187"/>
                <a:gd name="T49" fmla="*/ 55 h 56"/>
                <a:gd name="T50" fmla="*/ 131 w 187"/>
                <a:gd name="T51" fmla="*/ 55 h 56"/>
                <a:gd name="T52" fmla="*/ 122 w 187"/>
                <a:gd name="T53" fmla="*/ 55 h 56"/>
                <a:gd name="T54" fmla="*/ 122 w 187"/>
                <a:gd name="T55" fmla="*/ 50 h 56"/>
                <a:gd name="T56" fmla="*/ 102 w 187"/>
                <a:gd name="T57" fmla="*/ 38 h 56"/>
                <a:gd name="T58" fmla="*/ 102 w 187"/>
                <a:gd name="T59" fmla="*/ 28 h 56"/>
                <a:gd name="T60" fmla="*/ 85 w 187"/>
                <a:gd name="T61" fmla="*/ 28 h 56"/>
                <a:gd name="T62" fmla="*/ 77 w 187"/>
                <a:gd name="T63" fmla="*/ 27 h 56"/>
                <a:gd name="T64" fmla="*/ 72 w 187"/>
                <a:gd name="T65" fmla="*/ 28 h 56"/>
                <a:gd name="T66" fmla="*/ 67 w 187"/>
                <a:gd name="T67" fmla="*/ 24 h 56"/>
                <a:gd name="T68" fmla="*/ 60 w 187"/>
                <a:gd name="T69" fmla="*/ 24 h 56"/>
                <a:gd name="T70" fmla="*/ 60 w 187"/>
                <a:gd name="T71" fmla="*/ 13 h 56"/>
                <a:gd name="T72" fmla="*/ 55 w 187"/>
                <a:gd name="T73" fmla="*/ 9 h 56"/>
                <a:gd name="T74" fmla="*/ 40 w 187"/>
                <a:gd name="T75" fmla="*/ 11 h 56"/>
                <a:gd name="T76" fmla="*/ 28 w 187"/>
                <a:gd name="T77" fmla="*/ 24 h 56"/>
                <a:gd name="T78" fmla="*/ 17 w 187"/>
                <a:gd name="T79" fmla="*/ 27 h 56"/>
                <a:gd name="T80" fmla="*/ 0 w 187"/>
                <a:gd name="T81" fmla="*/ 28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56"/>
                <a:gd name="T125" fmla="*/ 187 w 187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56">
                  <a:moveTo>
                    <a:pt x="0" y="28"/>
                  </a:moveTo>
                  <a:lnTo>
                    <a:pt x="18" y="9"/>
                  </a:lnTo>
                  <a:lnTo>
                    <a:pt x="25" y="9"/>
                  </a:lnTo>
                  <a:lnTo>
                    <a:pt x="37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9" y="9"/>
                  </a:lnTo>
                  <a:lnTo>
                    <a:pt x="85" y="16"/>
                  </a:lnTo>
                  <a:lnTo>
                    <a:pt x="90" y="11"/>
                  </a:lnTo>
                  <a:lnTo>
                    <a:pt x="102" y="20"/>
                  </a:lnTo>
                  <a:lnTo>
                    <a:pt x="112" y="20"/>
                  </a:lnTo>
                  <a:lnTo>
                    <a:pt x="122" y="27"/>
                  </a:lnTo>
                  <a:lnTo>
                    <a:pt x="132" y="28"/>
                  </a:lnTo>
                  <a:lnTo>
                    <a:pt x="132" y="38"/>
                  </a:lnTo>
                  <a:lnTo>
                    <a:pt x="156" y="38"/>
                  </a:lnTo>
                  <a:lnTo>
                    <a:pt x="163" y="44"/>
                  </a:lnTo>
                  <a:lnTo>
                    <a:pt x="176" y="44"/>
                  </a:lnTo>
                  <a:lnTo>
                    <a:pt x="186" y="55"/>
                  </a:lnTo>
                  <a:lnTo>
                    <a:pt x="181" y="55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63" y="52"/>
                  </a:lnTo>
                  <a:lnTo>
                    <a:pt x="156" y="55"/>
                  </a:lnTo>
                  <a:lnTo>
                    <a:pt x="149" y="55"/>
                  </a:lnTo>
                  <a:lnTo>
                    <a:pt x="131" y="55"/>
                  </a:lnTo>
                  <a:lnTo>
                    <a:pt x="122" y="55"/>
                  </a:lnTo>
                  <a:lnTo>
                    <a:pt x="122" y="50"/>
                  </a:lnTo>
                  <a:lnTo>
                    <a:pt x="102" y="38"/>
                  </a:lnTo>
                  <a:lnTo>
                    <a:pt x="102" y="28"/>
                  </a:lnTo>
                  <a:lnTo>
                    <a:pt x="85" y="28"/>
                  </a:lnTo>
                  <a:lnTo>
                    <a:pt x="77" y="27"/>
                  </a:lnTo>
                  <a:lnTo>
                    <a:pt x="72" y="2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60" y="13"/>
                  </a:lnTo>
                  <a:lnTo>
                    <a:pt x="55" y="9"/>
                  </a:lnTo>
                  <a:lnTo>
                    <a:pt x="40" y="11"/>
                  </a:lnTo>
                  <a:lnTo>
                    <a:pt x="28" y="24"/>
                  </a:lnTo>
                  <a:lnTo>
                    <a:pt x="17" y="27"/>
                  </a:lnTo>
                  <a:lnTo>
                    <a:pt x="0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1279" y="1851"/>
              <a:ext cx="113" cy="48"/>
            </a:xfrm>
            <a:custGeom>
              <a:avLst/>
              <a:gdLst>
                <a:gd name="T0" fmla="*/ 0 w 113"/>
                <a:gd name="T1" fmla="*/ 36 h 48"/>
                <a:gd name="T2" fmla="*/ 10 w 113"/>
                <a:gd name="T3" fmla="*/ 38 h 48"/>
                <a:gd name="T4" fmla="*/ 32 w 113"/>
                <a:gd name="T5" fmla="*/ 36 h 48"/>
                <a:gd name="T6" fmla="*/ 45 w 113"/>
                <a:gd name="T7" fmla="*/ 44 h 48"/>
                <a:gd name="T8" fmla="*/ 56 w 113"/>
                <a:gd name="T9" fmla="*/ 47 h 48"/>
                <a:gd name="T10" fmla="*/ 66 w 113"/>
                <a:gd name="T11" fmla="*/ 36 h 48"/>
                <a:gd name="T12" fmla="*/ 61 w 113"/>
                <a:gd name="T13" fmla="*/ 32 h 48"/>
                <a:gd name="T14" fmla="*/ 67 w 113"/>
                <a:gd name="T15" fmla="*/ 30 h 48"/>
                <a:gd name="T16" fmla="*/ 83 w 113"/>
                <a:gd name="T17" fmla="*/ 36 h 48"/>
                <a:gd name="T18" fmla="*/ 94 w 113"/>
                <a:gd name="T19" fmla="*/ 36 h 48"/>
                <a:gd name="T20" fmla="*/ 94 w 113"/>
                <a:gd name="T21" fmla="*/ 30 h 48"/>
                <a:gd name="T22" fmla="*/ 101 w 113"/>
                <a:gd name="T23" fmla="*/ 30 h 48"/>
                <a:gd name="T24" fmla="*/ 112 w 113"/>
                <a:gd name="T25" fmla="*/ 24 h 48"/>
                <a:gd name="T26" fmla="*/ 102 w 113"/>
                <a:gd name="T27" fmla="*/ 24 h 48"/>
                <a:gd name="T28" fmla="*/ 102 w 113"/>
                <a:gd name="T29" fmla="*/ 14 h 48"/>
                <a:gd name="T30" fmla="*/ 102 w 113"/>
                <a:gd name="T31" fmla="*/ 6 h 48"/>
                <a:gd name="T32" fmla="*/ 90 w 113"/>
                <a:gd name="T33" fmla="*/ 5 h 48"/>
                <a:gd name="T34" fmla="*/ 78 w 113"/>
                <a:gd name="T35" fmla="*/ 6 h 48"/>
                <a:gd name="T36" fmla="*/ 66 w 113"/>
                <a:gd name="T37" fmla="*/ 6 h 48"/>
                <a:gd name="T38" fmla="*/ 51 w 113"/>
                <a:gd name="T39" fmla="*/ 5 h 48"/>
                <a:gd name="T40" fmla="*/ 38 w 113"/>
                <a:gd name="T41" fmla="*/ 0 h 48"/>
                <a:gd name="T42" fmla="*/ 32 w 113"/>
                <a:gd name="T43" fmla="*/ 5 h 48"/>
                <a:gd name="T44" fmla="*/ 32 w 113"/>
                <a:gd name="T45" fmla="*/ 14 h 48"/>
                <a:gd name="T46" fmla="*/ 21 w 113"/>
                <a:gd name="T47" fmla="*/ 14 h 48"/>
                <a:gd name="T48" fmla="*/ 16 w 113"/>
                <a:gd name="T49" fmla="*/ 24 h 48"/>
                <a:gd name="T50" fmla="*/ 10 w 113"/>
                <a:gd name="T51" fmla="*/ 27 h 48"/>
                <a:gd name="T52" fmla="*/ 0 w 113"/>
                <a:gd name="T53" fmla="*/ 36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48"/>
                <a:gd name="T83" fmla="*/ 113 w 113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48">
                  <a:moveTo>
                    <a:pt x="0" y="36"/>
                  </a:moveTo>
                  <a:lnTo>
                    <a:pt x="10" y="38"/>
                  </a:lnTo>
                  <a:lnTo>
                    <a:pt x="32" y="36"/>
                  </a:lnTo>
                  <a:lnTo>
                    <a:pt x="45" y="44"/>
                  </a:lnTo>
                  <a:lnTo>
                    <a:pt x="56" y="47"/>
                  </a:lnTo>
                  <a:lnTo>
                    <a:pt x="66" y="36"/>
                  </a:lnTo>
                  <a:lnTo>
                    <a:pt x="61" y="32"/>
                  </a:lnTo>
                  <a:lnTo>
                    <a:pt x="67" y="30"/>
                  </a:lnTo>
                  <a:lnTo>
                    <a:pt x="83" y="36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101" y="30"/>
                  </a:lnTo>
                  <a:lnTo>
                    <a:pt x="112" y="24"/>
                  </a:lnTo>
                  <a:lnTo>
                    <a:pt x="102" y="24"/>
                  </a:lnTo>
                  <a:lnTo>
                    <a:pt x="102" y="14"/>
                  </a:lnTo>
                  <a:lnTo>
                    <a:pt x="102" y="6"/>
                  </a:lnTo>
                  <a:lnTo>
                    <a:pt x="90" y="5"/>
                  </a:lnTo>
                  <a:lnTo>
                    <a:pt x="78" y="6"/>
                  </a:lnTo>
                  <a:lnTo>
                    <a:pt x="66" y="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32" y="5"/>
                  </a:lnTo>
                  <a:lnTo>
                    <a:pt x="32" y="14"/>
                  </a:lnTo>
                  <a:lnTo>
                    <a:pt x="21" y="14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074" name="Text Box 43"/>
          <p:cNvSpPr txBox="1">
            <a:spLocks noChangeArrowheads="1"/>
          </p:cNvSpPr>
          <p:nvPr/>
        </p:nvSpPr>
        <p:spPr bwMode="auto">
          <a:xfrm>
            <a:off x="112713" y="1377287"/>
            <a:ext cx="8763000" cy="840230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nb-NO" sz="5400" b="1" dirty="0" smtClean="0">
                <a:latin typeface="Frikirken Myriad" charset="0"/>
                <a:ea typeface="Frikirken Myriad" charset="0"/>
                <a:cs typeface="Frikirken Myriad" charset="0"/>
              </a:rPr>
              <a:t>DET UFERDIGE OPPDRAGET</a:t>
            </a:r>
          </a:p>
        </p:txBody>
      </p:sp>
      <p:sp>
        <p:nvSpPr>
          <p:cNvPr id="3075" name="Text Box 45"/>
          <p:cNvSpPr txBox="1">
            <a:spLocks noChangeArrowheads="1"/>
          </p:cNvSpPr>
          <p:nvPr/>
        </p:nvSpPr>
        <p:spPr bwMode="auto">
          <a:xfrm>
            <a:off x="3140076" y="2501048"/>
            <a:ext cx="5232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nb-NO" sz="3600" b="1" dirty="0" smtClean="0">
                <a:ea typeface="ＭＳ Ｐゴシック" charset="-128"/>
                <a:cs typeface="ＭＳ Ｐゴシック" charset="-128"/>
              </a:rPr>
              <a:t>Status for </a:t>
            </a:r>
            <a:r>
              <a:rPr lang="en-US" altLang="nb-NO" sz="3600" b="1" dirty="0" err="1" smtClean="0">
                <a:ea typeface="ＭＳ Ｐゴシック" charset="-128"/>
                <a:cs typeface="ＭＳ Ｐゴシック" charset="-128"/>
              </a:rPr>
              <a:t>evangeliseringen</a:t>
            </a:r>
            <a:r>
              <a:rPr lang="en-US" altLang="nb-NO" sz="36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600" b="1" dirty="0" err="1" smtClean="0">
                <a:ea typeface="ＭＳ Ｐゴシック" charset="-128"/>
                <a:cs typeface="ＭＳ Ｐゴシック" charset="-128"/>
              </a:rPr>
              <a:t>av</a:t>
            </a:r>
            <a:r>
              <a:rPr lang="en-US" altLang="nb-NO" sz="36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600" b="1" dirty="0" err="1" smtClean="0">
                <a:ea typeface="ＭＳ Ｐゴシック" charset="-128"/>
                <a:cs typeface="ＭＳ Ｐゴシック" charset="-128"/>
              </a:rPr>
              <a:t>folkeslagene</a:t>
            </a:r>
            <a:r>
              <a:rPr lang="en-US" altLang="nb-NO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altLang="nb-NO" sz="2400" b="1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76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2588"/>
            <a:ext cx="1644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er det sentrale i oppdraget</a:t>
            </a:r>
            <a:r>
              <a:rPr lang="nb-NO" altLang="nb-NO" dirty="0" smtClean="0"/>
              <a:t>?</a:t>
            </a:r>
            <a:endParaRPr lang="nb-N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>
            <a:fillRect/>
          </a:stretch>
        </p:blipFill>
        <p:spPr bwMode="auto">
          <a:xfrm>
            <a:off x="7529513" y="5029200"/>
            <a:ext cx="13541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dirty="0" smtClean="0"/>
              <a:t>”</a:t>
            </a:r>
            <a:r>
              <a:rPr lang="nb-NO" altLang="nb-NO" dirty="0"/>
              <a:t>Gå derfor ut og gjør disipler </a:t>
            </a:r>
            <a:r>
              <a:rPr lang="nb-NO" altLang="nb-NO" dirty="0" smtClean="0"/>
              <a:t>av alle </a:t>
            </a:r>
            <a:r>
              <a:rPr lang="nb-NO" altLang="nb-NO" dirty="0"/>
              <a:t>nasjoner”. Matt 28.19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 smtClean="0"/>
              <a:t>Nasjon </a:t>
            </a:r>
            <a:r>
              <a:rPr lang="nb-NO" altLang="nb-NO" dirty="0"/>
              <a:t>er her å forstå </a:t>
            </a:r>
            <a:r>
              <a:rPr lang="nb-NO" altLang="nb-NO" dirty="0" smtClean="0"/>
              <a:t>som en </a:t>
            </a:r>
            <a:r>
              <a:rPr lang="nb-NO" altLang="nb-NO" dirty="0" smtClean="0"/>
              <a:t>etnisk </a:t>
            </a:r>
            <a:r>
              <a:rPr lang="nb-NO" altLang="nb-NO" dirty="0"/>
              <a:t>folkegruppe.</a:t>
            </a:r>
          </a:p>
        </p:txBody>
      </p:sp>
    </p:spTree>
    <p:extLst>
      <p:ext uri="{BB962C8B-B14F-4D97-AF65-F5344CB8AC3E}">
        <p14:creationId xmlns:p14="http://schemas.microsoft.com/office/powerpoint/2010/main" val="10417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5257800"/>
            <a:ext cx="107791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3900"/>
            <a:ext cx="343544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62000" y="4764750"/>
            <a:ext cx="3435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altLang="en-US" sz="3200" dirty="0" smtClean="0">
                <a:latin typeface="+mn-lt"/>
              </a:rPr>
              <a:t>Nigeria – </a:t>
            </a:r>
            <a:r>
              <a:rPr lang="en-US" altLang="en-US" sz="3200" dirty="0" err="1" smtClean="0">
                <a:latin typeface="+mn-lt"/>
              </a:rPr>
              <a:t>ett</a:t>
            </a:r>
            <a:r>
              <a:rPr lang="en-US" altLang="en-US" sz="3200" dirty="0" smtClean="0">
                <a:latin typeface="+mn-lt"/>
              </a:rPr>
              <a:t> land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950" y="1773900"/>
            <a:ext cx="309073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752951" y="4764750"/>
            <a:ext cx="3084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altLang="en-US" sz="3200" dirty="0" smtClean="0">
                <a:latin typeface="+mn-lt"/>
              </a:rPr>
              <a:t>538 </a:t>
            </a:r>
            <a:r>
              <a:rPr lang="en-US" altLang="en-US" sz="3200" dirty="0" err="1" smtClean="0">
                <a:latin typeface="+mn-lt"/>
              </a:rPr>
              <a:t>nasjoner</a:t>
            </a:r>
            <a:endParaRPr lang="en-US" altLang="en-US" sz="3200" dirty="0" smtClean="0">
              <a:latin typeface="+mn-l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Land eller </a:t>
            </a:r>
            <a:r>
              <a:rPr lang="nb-NO" dirty="0" smtClean="0"/>
              <a:t>nasjoner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18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Er verden lik en pannekake eller en vaffel?</a:t>
            </a:r>
          </a:p>
          <a:p>
            <a:endParaRPr lang="nb-NO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76" y="2608263"/>
            <a:ext cx="3604701" cy="23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08263"/>
            <a:ext cx="233521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09863" y="5059740"/>
            <a:ext cx="525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altLang="en-US" sz="3200" dirty="0" err="1">
                <a:latin typeface="+mn-lt"/>
              </a:rPr>
              <a:t>Som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sirup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på</a:t>
            </a:r>
            <a:r>
              <a:rPr lang="en-US" altLang="en-US" sz="3200" dirty="0">
                <a:latin typeface="+mn-lt"/>
              </a:rPr>
              <a:t> en </a:t>
            </a:r>
            <a:r>
              <a:rPr lang="en-US" altLang="en-US" sz="3200" dirty="0" err="1">
                <a:latin typeface="+mn-lt"/>
              </a:rPr>
              <a:t>vaffel</a:t>
            </a:r>
            <a:r>
              <a:rPr lang="en-US" altLang="en-US" sz="3200" dirty="0">
                <a:latin typeface="+mn-lt"/>
              </a:rPr>
              <a:t>, </a:t>
            </a:r>
            <a:r>
              <a:rPr lang="en-US" altLang="en-US" sz="3200" dirty="0" err="1" smtClean="0">
                <a:latin typeface="+mn-lt"/>
              </a:rPr>
              <a:t>utbrer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 smtClean="0">
                <a:latin typeface="+mn-lt"/>
              </a:rPr>
              <a:t>evangeliet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 smtClean="0">
                <a:latin typeface="+mn-lt"/>
              </a:rPr>
              <a:t>seg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 smtClean="0">
                <a:latin typeface="+mn-lt"/>
              </a:rPr>
              <a:t>naturlig</a:t>
            </a:r>
            <a:r>
              <a:rPr lang="en-US" altLang="en-US" sz="3200" dirty="0" smtClean="0">
                <a:latin typeface="+mn-lt"/>
              </a:rPr>
              <a:t>, bare </a:t>
            </a:r>
            <a:r>
              <a:rPr lang="en-US" altLang="en-US" sz="3200" dirty="0" err="1" smtClean="0">
                <a:latin typeface="+mn-lt"/>
              </a:rPr>
              <a:t>innenfor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etniske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grenser</a:t>
            </a:r>
            <a:r>
              <a:rPr lang="en-US" altLang="en-US" sz="3200" dirty="0">
                <a:latin typeface="+mn-lt"/>
              </a:rPr>
              <a:t>.</a:t>
            </a:r>
            <a:endParaRPr lang="en-US" altLang="en-US" sz="3200" dirty="0" smtClean="0">
              <a:latin typeface="+mn-lt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9599" b="15608"/>
          <a:stretch>
            <a:fillRect/>
          </a:stretch>
        </p:blipFill>
        <p:spPr bwMode="auto">
          <a:xfrm>
            <a:off x="7720013" y="5181600"/>
            <a:ext cx="11509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Pannekaker eller </a:t>
            </a:r>
            <a:r>
              <a:rPr lang="nb-NO" dirty="0" smtClean="0"/>
              <a:t>vafler</a:t>
            </a:r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115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2237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1) Hvem </a:t>
            </a:r>
            <a:r>
              <a:rPr lang="nb-NO" dirty="0"/>
              <a:t>er de etniske folkegruppene?</a:t>
            </a:r>
          </a:p>
          <a:p>
            <a:pPr marL="0" indent="0">
              <a:buNone/>
            </a:pPr>
            <a:r>
              <a:rPr lang="nb-NO" dirty="0" smtClean="0"/>
              <a:t>2) Hvem </a:t>
            </a:r>
            <a:r>
              <a:rPr lang="nb-NO" dirty="0"/>
              <a:t>av dem har få, eller ingen </a:t>
            </a:r>
            <a:r>
              <a:rPr lang="nb-NO" dirty="0" smtClean="0"/>
              <a:t>disipler?</a:t>
            </a:r>
            <a:endParaRPr lang="nb-NO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600200" y="3276600"/>
            <a:ext cx="6256962" cy="2057400"/>
            <a:chOff x="2272" y="3063"/>
            <a:chExt cx="3248" cy="1068"/>
          </a:xfrm>
        </p:grpSpPr>
        <p:pic>
          <p:nvPicPr>
            <p:cNvPr id="5" name="Picture 6" descr="gr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3075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" y="3075"/>
              <a:ext cx="896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3063"/>
              <a:ext cx="922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sentrale spørsmål: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5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7"/>
          <a:stretch/>
        </p:blipFill>
        <p:spPr bwMode="auto">
          <a:xfrm>
            <a:off x="6177723" y="3299717"/>
            <a:ext cx="2051877" cy="20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60" y="3276600"/>
            <a:ext cx="164127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2441140" cy="20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Nåværende estimat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19800" y="1777425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altLang="en-US" sz="3200" dirty="0" smtClean="0">
                <a:latin typeface="+mn-lt"/>
                <a:ea typeface="Frikirken Myriad" charset="0"/>
                <a:cs typeface="Frikirken Myriad" charset="0"/>
              </a:rPr>
              <a:t>16,100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mange etniske folkegrupper finnes?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81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Nåværende estimat: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600200" y="3276600"/>
            <a:ext cx="6256962" cy="2057400"/>
            <a:chOff x="2272" y="3063"/>
            <a:chExt cx="3248" cy="1068"/>
          </a:xfrm>
        </p:grpSpPr>
        <p:pic>
          <p:nvPicPr>
            <p:cNvPr id="5" name="Picture 6" descr="gr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3075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" y="3075"/>
              <a:ext cx="896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3063"/>
              <a:ext cx="922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1777425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altLang="en-US" sz="3200">
                <a:latin typeface="+mn-lt"/>
                <a:ea typeface="Frikirken Myriad" charset="0"/>
                <a:cs typeface="Frikirken Myriad" charset="0"/>
              </a:rPr>
              <a:t>6,600  (41%)</a:t>
            </a:r>
            <a:endParaRPr lang="en-US" altLang="en-US" sz="3200" dirty="0">
              <a:latin typeface="+mn-lt"/>
              <a:ea typeface="Frikirken Myriad" charset="0"/>
              <a:cs typeface="Frikirken Myriad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mange folkeslag anser </a:t>
            </a:r>
            <a:r>
              <a:rPr lang="nb-NO" dirty="0" smtClean="0"/>
              <a:t>   vi </a:t>
            </a:r>
            <a:r>
              <a:rPr lang="nb-NO" dirty="0"/>
              <a:t>for å være </a:t>
            </a:r>
            <a:r>
              <a:rPr lang="nb-NO" dirty="0" err="1"/>
              <a:t>unådd</a:t>
            </a:r>
            <a:r>
              <a:rPr lang="nb-NO" dirty="0"/>
              <a:t>?</a:t>
            </a:r>
          </a:p>
        </p:txBody>
      </p:sp>
      <p:sp>
        <p:nvSpPr>
          <p:cNvPr id="10" name="Rektangel 9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56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354012"/>
            <a:ext cx="39624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b="1" dirty="0" err="1" smtClean="0">
                <a:latin typeface="Frikirken Myriad" charset="0"/>
                <a:ea typeface="Frikirken Myriad" charset="0"/>
                <a:cs typeface="Frikirken Myriad" charset="0"/>
              </a:rPr>
              <a:t>Hazara</a:t>
            </a:r>
            <a:r>
              <a:rPr lang="en-US" altLang="en-US" sz="3200" b="1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i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Afghanistan</a:t>
            </a:r>
          </a:p>
          <a:p>
            <a:pPr>
              <a:defRPr/>
            </a:pP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2.8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millioner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,</a:t>
            </a:r>
          </a:p>
          <a:p>
            <a:pPr>
              <a:defRPr/>
            </a:pP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muslim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,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unådd</a:t>
            </a:r>
            <a:endParaRPr lang="en-US" altLang="en-US" sz="32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"/>
          <a:stretch>
            <a:fillRect/>
          </a:stretch>
        </p:blipFill>
        <p:spPr bwMode="auto">
          <a:xfrm>
            <a:off x="1066800" y="2266664"/>
            <a:ext cx="2590800" cy="309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91000" y="381000"/>
            <a:ext cx="365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altLang="en-US" sz="3200" b="1" dirty="0" err="1" smtClean="0">
                <a:latin typeface="Frikirken Myriad" charset="0"/>
                <a:ea typeface="Frikirken Myriad" charset="0"/>
                <a:cs typeface="Frikirken Myriad" charset="0"/>
              </a:rPr>
              <a:t>Lodha</a:t>
            </a:r>
            <a:r>
              <a:rPr lang="en-US" altLang="en-US" sz="3200" b="1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i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India</a:t>
            </a:r>
          </a:p>
          <a:p>
            <a:pPr algn="r">
              <a:defRPr/>
            </a:pP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6.7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millioner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,</a:t>
            </a:r>
          </a:p>
          <a:p>
            <a:pPr algn="r">
              <a:defRPr/>
            </a:pP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hindu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,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unådd</a:t>
            </a:r>
            <a:endParaRPr lang="en-US" altLang="en-US" sz="32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pic>
        <p:nvPicPr>
          <p:cNvPr id="7" name="Picture 3" descr="p112773_01_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266664"/>
            <a:ext cx="3094323" cy="309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45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Joshua </a:t>
            </a:r>
            <a:r>
              <a:rPr lang="nb-NO" dirty="0"/>
              <a:t>Project Progress </a:t>
            </a:r>
            <a:r>
              <a:rPr lang="nb-NO" dirty="0" err="1"/>
              <a:t>Scale</a:t>
            </a:r>
            <a:endParaRPr lang="nb-NO" dirty="0"/>
          </a:p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2590800" y="5562600"/>
            <a:ext cx="5924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Et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folkeslag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er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unådd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når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det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er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mindre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enn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2%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evangeliske</a:t>
            </a:r>
            <a:r>
              <a:rPr lang="en-US" altLang="nb-NO" sz="32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nb-NO" sz="3200" dirty="0" err="1" smtClean="0">
                <a:latin typeface="+mn-lt"/>
                <a:ea typeface="ＭＳ Ｐゴシック" charset="-128"/>
                <a:cs typeface="ＭＳ Ｐゴシック" charset="-128"/>
              </a:rPr>
              <a:t>kristne</a:t>
            </a:r>
            <a:endParaRPr lang="en-US" altLang="nb-NO" sz="32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Unådde folkeslag, hva er det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438400"/>
            <a:ext cx="7362825" cy="30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finnes de unådde folkeslagene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65689" y="3505598"/>
            <a:ext cx="3111511" cy="5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>
                <a:latin typeface="Frikirken Myriad" charset="0"/>
                <a:ea typeface="Frikirken Myriad" charset="0"/>
                <a:cs typeface="Frikirken Myriad" charset="0"/>
              </a:rPr>
              <a:t>10/40 </a:t>
            </a:r>
            <a:r>
              <a:rPr lang="en-US" altLang="en-US" sz="3200" b="1" dirty="0" err="1" smtClean="0">
                <a:latin typeface="Frikirken Myriad" charset="0"/>
                <a:ea typeface="Frikirken Myriad" charset="0"/>
                <a:cs typeface="Frikirken Myriad" charset="0"/>
              </a:rPr>
              <a:t>vinduet</a:t>
            </a:r>
            <a:endParaRPr lang="en-US" altLang="en-US" sz="3200" b="1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pic>
        <p:nvPicPr>
          <p:cNvPr id="4" name="Picture 5" descr="JPProgressScal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89" y="1820862"/>
            <a:ext cx="6159511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Land med flest unådde </a:t>
            </a:r>
            <a:r>
              <a:rPr lang="nb-NO" dirty="0" smtClean="0"/>
              <a:t>folkeslag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103265"/>
              </p:ext>
            </p:extLst>
          </p:nvPr>
        </p:nvGraphicFramePr>
        <p:xfrm>
          <a:off x="3545776" y="1600200"/>
          <a:ext cx="4226624" cy="3962399"/>
        </p:xfrm>
        <a:graphic>
          <a:graphicData uri="http://schemas.openxmlformats.org/drawingml/2006/table">
            <a:tbl>
              <a:tblPr/>
              <a:tblGrid>
                <a:gridCol w="2569723"/>
                <a:gridCol w="1656901"/>
              </a:tblGrid>
              <a:tr h="803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2033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Kina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 455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Pakistan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 435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Nepal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343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Bangladesh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ikirken Myriad" charset="0"/>
                          <a:ea typeface="Frikirken Myriad" charset="0"/>
                          <a:cs typeface="Frikirken Myriad" charset="0"/>
                        </a:rPr>
                        <a:t> 339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3" y="2400304"/>
            <a:ext cx="1500537" cy="179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dette?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 smtClean="0"/>
              <a:t>Enkelte</a:t>
            </a:r>
            <a:r>
              <a:rPr lang="en-US" altLang="en-US" dirty="0" smtClean="0"/>
              <a:t> </a:t>
            </a:r>
            <a:r>
              <a:rPr lang="en-US" altLang="en-US" dirty="0"/>
              <a:t>ganger </a:t>
            </a:r>
            <a:r>
              <a:rPr lang="en-US" altLang="en-US" dirty="0" err="1"/>
              <a:t>er</a:t>
            </a:r>
            <a:r>
              <a:rPr lang="en-US" altLang="en-US" dirty="0"/>
              <a:t> vi </a:t>
            </a:r>
            <a:r>
              <a:rPr lang="en-US" altLang="en-US" dirty="0" err="1"/>
              <a:t>så</a:t>
            </a:r>
            <a:r>
              <a:rPr lang="en-US" altLang="en-US" dirty="0"/>
              <a:t> </a:t>
            </a:r>
            <a:r>
              <a:rPr lang="en-US" altLang="en-US" dirty="0" err="1"/>
              <a:t>tett</a:t>
            </a:r>
            <a:r>
              <a:rPr lang="en-US" altLang="en-US" dirty="0"/>
              <a:t> </a:t>
            </a:r>
            <a:r>
              <a:rPr lang="en-US" altLang="en-US" dirty="0" err="1"/>
              <a:t>innpå</a:t>
            </a:r>
            <a:r>
              <a:rPr lang="en-US" altLang="en-US" dirty="0"/>
              <a:t> </a:t>
            </a:r>
            <a:r>
              <a:rPr lang="en-US" altLang="en-US" dirty="0" err="1"/>
              <a:t>noe</a:t>
            </a:r>
            <a:r>
              <a:rPr lang="en-US" altLang="en-US" dirty="0"/>
              <a:t> at vi “</a:t>
            </a:r>
            <a:r>
              <a:rPr lang="en-US" altLang="en-US" dirty="0" err="1"/>
              <a:t>ikke</a:t>
            </a:r>
            <a:r>
              <a:rPr lang="en-US" altLang="en-US" dirty="0"/>
              <a:t> </a:t>
            </a:r>
            <a:r>
              <a:rPr lang="en-US" altLang="en-US" dirty="0" err="1"/>
              <a:t>ser</a:t>
            </a:r>
            <a:r>
              <a:rPr lang="en-US" altLang="en-US" dirty="0"/>
              <a:t> </a:t>
            </a:r>
            <a:r>
              <a:rPr lang="en-US" altLang="en-US" dirty="0" err="1"/>
              <a:t>skogen</a:t>
            </a:r>
            <a:r>
              <a:rPr lang="en-US" altLang="en-US" dirty="0"/>
              <a:t> for bare </a:t>
            </a:r>
            <a:r>
              <a:rPr lang="en-US" altLang="en-US" dirty="0" err="1"/>
              <a:t>trær</a:t>
            </a:r>
            <a:r>
              <a:rPr lang="en-US" altLang="en-US" dirty="0" smtClean="0"/>
              <a:t>”.</a:t>
            </a:r>
            <a:endParaRPr lang="nb-NO" dirty="0"/>
          </a:p>
        </p:txBody>
      </p:sp>
      <p:pic>
        <p:nvPicPr>
          <p:cNvPr id="10" name="Picture 42" descr="vcr_center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7" y="3352800"/>
            <a:ext cx="44561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0" descr="vcr_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7" y="3927930"/>
            <a:ext cx="1706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 Bemerkelsesverdig </a:t>
            </a:r>
            <a:r>
              <a:rPr lang="nb-NO" dirty="0"/>
              <a:t>vekst</a:t>
            </a:r>
          </a:p>
          <a:p>
            <a:pPr marL="0" indent="0">
              <a:buNone/>
            </a:pPr>
            <a:r>
              <a:rPr lang="nb-NO" dirty="0" smtClean="0"/>
              <a:t>2 Den </a:t>
            </a:r>
            <a:r>
              <a:rPr lang="nb-NO" dirty="0"/>
              <a:t>store </a:t>
            </a:r>
            <a:r>
              <a:rPr lang="nb-NO" dirty="0" smtClean="0"/>
              <a:t>endringen</a:t>
            </a:r>
          </a:p>
          <a:p>
            <a:pPr marL="0" indent="0">
              <a:buNone/>
            </a:pPr>
            <a:r>
              <a:rPr lang="nb-NO" dirty="0" smtClean="0"/>
              <a:t>3 Økende bibeloversettelse</a:t>
            </a:r>
          </a:p>
          <a:p>
            <a:pPr marL="0" indent="0">
              <a:buNone/>
            </a:pPr>
            <a:r>
              <a:rPr lang="nb-NO" dirty="0" smtClean="0"/>
              <a:t>4 Endring </a:t>
            </a:r>
            <a:r>
              <a:rPr lang="nb-NO" dirty="0"/>
              <a:t>i </a:t>
            </a:r>
            <a:r>
              <a:rPr lang="nb-NO" dirty="0" smtClean="0"/>
              <a:t>misjonærkorpset</a:t>
            </a:r>
          </a:p>
          <a:p>
            <a:pPr marL="0" indent="0">
              <a:buNone/>
            </a:pPr>
            <a:r>
              <a:rPr lang="nb-NO" dirty="0" smtClean="0"/>
              <a:t>5 Wind </a:t>
            </a:r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House </a:t>
            </a:r>
            <a:r>
              <a:rPr lang="nb-NO" dirty="0" err="1"/>
              <a:t>of</a:t>
            </a:r>
            <a:r>
              <a:rPr lang="nb-NO" dirty="0"/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334000"/>
            <a:ext cx="14954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01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1 Bemerkelsesverdig </a:t>
            </a:r>
            <a:r>
              <a:rPr lang="nb-NO" b="1" dirty="0"/>
              <a:t>vekst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2 Den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store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endringen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3 Økende bibeloversettelse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4 Endring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misjonærkorpset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5 Wind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House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334000"/>
            <a:ext cx="14954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0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“Islam vokser raskere enn kristendommen</a:t>
            </a:r>
            <a:r>
              <a:rPr lang="nb-NO" dirty="0" smtClean="0"/>
              <a:t>.”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Enig eller uenig?</a:t>
            </a:r>
            <a:endParaRPr lang="nb-NO" dirty="0"/>
          </a:p>
        </p:txBody>
      </p:sp>
      <p:pic>
        <p:nvPicPr>
          <p:cNvPr id="4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162550"/>
            <a:ext cx="1150937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725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Årlig vekstrate for de store </a:t>
            </a:r>
            <a:r>
              <a:rPr lang="nb-NO" dirty="0" smtClean="0"/>
              <a:t>religionene</a:t>
            </a:r>
            <a:endParaRPr lang="nb-NO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7861300" y="5170488"/>
            <a:ext cx="1054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6140"/>
              </p:ext>
            </p:extLst>
          </p:nvPr>
        </p:nvGraphicFramePr>
        <p:xfrm>
          <a:off x="628650" y="1690688"/>
          <a:ext cx="5708650" cy="440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48400" y="1843088"/>
            <a:ext cx="25781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latin typeface="Gill Sans" charset="0"/>
              </a:rPr>
              <a:t>De </a:t>
            </a:r>
            <a:r>
              <a:rPr lang="en-US" altLang="en-US" sz="2800" dirty="0" err="1" smtClean="0">
                <a:latin typeface="Gill Sans" charset="0"/>
              </a:rPr>
              <a:t>evangelikale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kristne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har</a:t>
            </a:r>
            <a:r>
              <a:rPr lang="en-US" altLang="en-US" sz="2800" dirty="0" smtClean="0">
                <a:latin typeface="Gill Sans" charset="0"/>
              </a:rPr>
              <a:t> den </a:t>
            </a:r>
            <a:r>
              <a:rPr lang="en-US" altLang="en-US" sz="2800" dirty="0" err="1" smtClean="0">
                <a:latin typeface="Gill Sans" charset="0"/>
              </a:rPr>
              <a:t>klart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høyeste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vekstrate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og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framgangen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er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størst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i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Afrika</a:t>
            </a:r>
            <a:r>
              <a:rPr lang="en-US" altLang="en-US" sz="2800" dirty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og</a:t>
            </a:r>
            <a:r>
              <a:rPr lang="en-US" altLang="en-US" sz="2800" dirty="0" smtClean="0">
                <a:latin typeface="Gill Sans" charset="0"/>
              </a:rPr>
              <a:t> Asia </a:t>
            </a:r>
          </a:p>
        </p:txBody>
      </p:sp>
      <p:sp>
        <p:nvSpPr>
          <p:cNvPr id="3" name="Rektangel 2"/>
          <p:cNvSpPr/>
          <p:nvPr/>
        </p:nvSpPr>
        <p:spPr>
          <a:xfrm>
            <a:off x="5508000" y="2250000"/>
            <a:ext cx="396000" cy="2574000"/>
          </a:xfrm>
          <a:prstGeom prst="rect">
            <a:avLst/>
          </a:prstGeom>
          <a:solidFill>
            <a:srgbClr val="92D050"/>
          </a:solidFill>
          <a:ln w="41275">
            <a:gradFill>
              <a:gsLst>
                <a:gs pos="0">
                  <a:srgbClr val="FFFF00"/>
                </a:gs>
                <a:gs pos="100000">
                  <a:srgbClr val="FFC000">
                    <a:alpha val="53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5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Bemerkelsesverdig vekst - Kina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28650" y="1956910"/>
            <a:ext cx="2653507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atin typeface="Frikirken Myriad" charset="0"/>
                <a:ea typeface="Frikirken Myriad" charset="0"/>
                <a:cs typeface="Frikirken Myriad" charset="0"/>
              </a:rPr>
              <a:t>1949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–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færre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enn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1 mill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troende</a:t>
            </a:r>
            <a:endParaRPr lang="en-US" altLang="en-US" sz="3200" dirty="0" smtClean="0">
              <a:latin typeface="Frikirken Myriad" charset="0"/>
              <a:ea typeface="Frikirken Myriad" charset="0"/>
              <a:cs typeface="Frikirken Myriad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atin typeface="Frikirken Myriad" charset="0"/>
                <a:ea typeface="Frikirken Myriad" charset="0"/>
                <a:cs typeface="Frikirken Myriad" charset="0"/>
              </a:rPr>
              <a:t>2014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– 100 - 120 mill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troende</a:t>
            </a:r>
            <a:endParaRPr lang="en-US" altLang="en-US" sz="32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2"/>
          <a:stretch>
            <a:fillRect/>
          </a:stretch>
        </p:blipFill>
        <p:spPr bwMode="auto">
          <a:xfrm>
            <a:off x="7691438" y="5372100"/>
            <a:ext cx="12636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219200"/>
            <a:ext cx="510857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90800" y="5444647"/>
            <a:ext cx="51006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latin typeface="Gill Sans" charset="0"/>
              </a:rPr>
              <a:t>Mer</a:t>
            </a:r>
            <a:r>
              <a:rPr lang="en-US" altLang="en-US" sz="3200" dirty="0" smtClean="0">
                <a:latin typeface="Gill Sans" charset="0"/>
              </a:rPr>
              <a:t> </a:t>
            </a:r>
            <a:r>
              <a:rPr lang="en-US" altLang="en-US" sz="3200" dirty="0" err="1" smtClean="0">
                <a:latin typeface="Gill Sans" charset="0"/>
              </a:rPr>
              <a:t>enn</a:t>
            </a:r>
            <a:r>
              <a:rPr lang="en-US" altLang="en-US" sz="3200" dirty="0" smtClean="0">
                <a:latin typeface="Gill Sans" charset="0"/>
              </a:rPr>
              <a:t> </a:t>
            </a:r>
            <a:r>
              <a:rPr lang="en-US" altLang="en-US" sz="3200" b="1" dirty="0" smtClean="0">
                <a:latin typeface="Gill Sans" charset="0"/>
              </a:rPr>
              <a:t>10 000 </a:t>
            </a:r>
            <a:r>
              <a:rPr lang="en-US" altLang="en-US" sz="3200" dirty="0" err="1" smtClean="0">
                <a:latin typeface="Gill Sans" charset="0"/>
              </a:rPr>
              <a:t>nye</a:t>
            </a:r>
            <a:r>
              <a:rPr lang="en-US" altLang="en-US" sz="3200" dirty="0" smtClean="0">
                <a:latin typeface="Gill Sans" charset="0"/>
              </a:rPr>
              <a:t> </a:t>
            </a:r>
            <a:r>
              <a:rPr lang="en-US" altLang="en-US" sz="3200" dirty="0" err="1" smtClean="0">
                <a:latin typeface="Gill Sans" charset="0"/>
              </a:rPr>
              <a:t>Kristus-etterfølgere</a:t>
            </a:r>
            <a:r>
              <a:rPr lang="en-US" altLang="en-US" sz="3200" dirty="0" smtClean="0">
                <a:latin typeface="Gill Sans" charset="0"/>
              </a:rPr>
              <a:t> </a:t>
            </a:r>
            <a:r>
              <a:rPr lang="en-US" altLang="en-US" sz="3200" dirty="0" err="1" smtClean="0">
                <a:latin typeface="Gill Sans" charset="0"/>
              </a:rPr>
              <a:t>hver</a:t>
            </a:r>
            <a:r>
              <a:rPr lang="en-US" altLang="en-US" sz="3200" dirty="0" smtClean="0">
                <a:latin typeface="Gill Sans" charset="0"/>
              </a:rPr>
              <a:t> dag!</a:t>
            </a:r>
          </a:p>
        </p:txBody>
      </p:sp>
      <p:sp>
        <p:nvSpPr>
          <p:cNvPr id="8" name="Rektangel 7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335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1 Bemerkelsesverdig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vekst</a:t>
            </a:r>
          </a:p>
          <a:p>
            <a:pPr marL="0" indent="0">
              <a:buNone/>
            </a:pPr>
            <a:r>
              <a:rPr lang="nb-NO" b="1" dirty="0" smtClean="0"/>
              <a:t>2 Den </a:t>
            </a:r>
            <a:r>
              <a:rPr lang="nb-NO" b="1" dirty="0"/>
              <a:t>store </a:t>
            </a:r>
            <a:r>
              <a:rPr lang="nb-NO" b="1" dirty="0" smtClean="0"/>
              <a:t>endringen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3 Økende bibeloversettelse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4 Endring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misjonærkorpset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5 Wind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House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4799" b="5107"/>
          <a:stretch>
            <a:fillRect/>
          </a:stretch>
        </p:blipFill>
        <p:spPr bwMode="auto">
          <a:xfrm>
            <a:off x="7620000" y="5332413"/>
            <a:ext cx="1304925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7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store endringen</a:t>
            </a:r>
            <a:endParaRPr lang="nb-NO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124200" y="5426075"/>
            <a:ext cx="51816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Det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er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nå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like mange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kristne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i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Kina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som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i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 Nord </a:t>
            </a:r>
            <a:r>
              <a:rPr lang="en-US" altLang="en-US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Amerika</a:t>
            </a:r>
            <a:r>
              <a:rPr lang="en-US" altLang="en-US" sz="3200" dirty="0" smtClean="0">
                <a:latin typeface="Frikirken Myriad" charset="0"/>
                <a:ea typeface="Frikirken Myriad" charset="0"/>
                <a:cs typeface="Frikirken Myriad" charset="0"/>
              </a:rPr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graphicFrame>
        <p:nvGraphicFramePr>
          <p:cNvPr id="4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36318"/>
              </p:ext>
            </p:extLst>
          </p:nvPr>
        </p:nvGraphicFramePr>
        <p:xfrm>
          <a:off x="762000" y="1447800"/>
          <a:ext cx="7924800" cy="3581490"/>
        </p:xfrm>
        <a:graphic>
          <a:graphicData uri="http://schemas.openxmlformats.org/drawingml/2006/table">
            <a:tbl>
              <a:tblPr/>
              <a:tblGrid>
                <a:gridCol w="1066800"/>
                <a:gridCol w="3352800"/>
                <a:gridCol w="3505200"/>
              </a:tblGrid>
              <a:tr h="1262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År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kristne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 Europa, Nord-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Amerika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kristne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 Latin-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Amerika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Afrika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, Asia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99%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1%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1900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90%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1979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25%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ill Sans" pitchFamily="34" charset="0"/>
                          <a:ea typeface="Times New Roman" pitchFamily="18" charset="0"/>
                          <a:cs typeface="Arial" charset="0"/>
                        </a:rPr>
                        <a:t>75%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store endringen</a:t>
            </a:r>
            <a:endParaRPr lang="nb-NO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" y="3124200"/>
            <a:ext cx="164802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 descr="Chines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53" y="3124200"/>
            <a:ext cx="14512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angaloreWo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0"/>
          <a:stretch>
            <a:fillRect/>
          </a:stretch>
        </p:blipFill>
        <p:spPr bwMode="auto">
          <a:xfrm>
            <a:off x="5074388" y="3124200"/>
            <a:ext cx="149126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razilia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41" y="3124200"/>
            <a:ext cx="16187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3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De nye ansiktene i Kristi kropp: fra land som Nigeria, Brasil, India og Kina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575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1 Bemerkelsesverdig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vekst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2 Den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store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endringen</a:t>
            </a:r>
          </a:p>
          <a:p>
            <a:pPr marL="0" indent="0">
              <a:buNone/>
            </a:pPr>
            <a:r>
              <a:rPr lang="nb-NO" b="1" dirty="0" smtClean="0"/>
              <a:t>3 Økende bibeloversettelse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4 Endring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misjonærkorpset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5 Wind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House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181600"/>
            <a:ext cx="11588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007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Tilgang på Guds ord</a:t>
            </a:r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6" y="1447800"/>
            <a:ext cx="8254454" cy="4419600"/>
          </a:xfrm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2362200" y="2265362"/>
            <a:ext cx="5943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Det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nye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testamentet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har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blitt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oversatt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til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morsmålet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til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over 84%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av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verdens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befolkning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. Men de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resterende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 16 % </a:t>
            </a:r>
            <a:r>
              <a:rPr lang="en-US" altLang="ja-JP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nødvendig-gjør</a:t>
            </a:r>
            <a:r>
              <a:rPr lang="en-US" altLang="ja-JP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over </a:t>
            </a:r>
            <a:r>
              <a:rPr lang="en-US" altLang="ja-JP" sz="3200" dirty="0" smtClean="0">
                <a:latin typeface="Frikirken Myriad" charset="0"/>
                <a:ea typeface="Frikirken Myriad" charset="0"/>
                <a:cs typeface="Frikirken Myriad" charset="0"/>
              </a:rPr>
              <a:t>1850 </a:t>
            </a:r>
            <a:r>
              <a:rPr lang="en-US" altLang="ja-JP" sz="3200" dirty="0" err="1" smtClean="0">
                <a:latin typeface="Frikirken Myriad" charset="0"/>
                <a:ea typeface="Frikirken Myriad" charset="0"/>
                <a:cs typeface="Frikirken Myriad" charset="0"/>
              </a:rPr>
              <a:t>nye</a:t>
            </a:r>
            <a:r>
              <a:rPr lang="en-US" altLang="ja-JP" sz="32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ja-JP" sz="3200" dirty="0" err="1">
                <a:latin typeface="Frikirken Myriad" charset="0"/>
                <a:ea typeface="Frikirken Myriad" charset="0"/>
                <a:cs typeface="Frikirken Myriad" charset="0"/>
              </a:rPr>
              <a:t>oversettelser</a:t>
            </a:r>
            <a:r>
              <a:rPr lang="en-US" altLang="ja-JP" sz="3200" dirty="0">
                <a:latin typeface="Frikirken Myriad" charset="0"/>
                <a:ea typeface="Frikirken Myriad" charset="0"/>
                <a:cs typeface="Frikirken Myriad" charset="0"/>
              </a:rPr>
              <a:t>.</a:t>
            </a:r>
            <a:endParaRPr lang="en-US" altLang="nb-NO" sz="32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can_opener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5562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dette?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/>
              <a:t>Enklelte</a:t>
            </a:r>
            <a:r>
              <a:rPr lang="en-US" altLang="en-US" dirty="0"/>
              <a:t> ganger </a:t>
            </a:r>
            <a:r>
              <a:rPr lang="en-US" altLang="en-US" dirty="0" err="1"/>
              <a:t>er</a:t>
            </a:r>
            <a:r>
              <a:rPr lang="en-US" altLang="en-US" dirty="0"/>
              <a:t> vi </a:t>
            </a:r>
            <a:r>
              <a:rPr lang="en-US" altLang="en-US" dirty="0" err="1"/>
              <a:t>så</a:t>
            </a:r>
            <a:r>
              <a:rPr lang="en-US" altLang="en-US" dirty="0"/>
              <a:t> </a:t>
            </a:r>
            <a:r>
              <a:rPr lang="en-US" altLang="en-US" dirty="0" err="1"/>
              <a:t>tett</a:t>
            </a:r>
            <a:r>
              <a:rPr lang="en-US" altLang="en-US" dirty="0"/>
              <a:t> </a:t>
            </a:r>
            <a:r>
              <a:rPr lang="en-US" altLang="en-US" dirty="0" err="1"/>
              <a:t>innpå</a:t>
            </a:r>
            <a:r>
              <a:rPr lang="en-US" altLang="en-US" dirty="0"/>
              <a:t> </a:t>
            </a:r>
            <a:r>
              <a:rPr lang="en-US" altLang="en-US" dirty="0" err="1"/>
              <a:t>noe</a:t>
            </a:r>
            <a:r>
              <a:rPr lang="en-US" altLang="en-US" dirty="0"/>
              <a:t> at vi “</a:t>
            </a:r>
            <a:r>
              <a:rPr lang="en-US" altLang="en-US" dirty="0" err="1"/>
              <a:t>ikke</a:t>
            </a:r>
            <a:r>
              <a:rPr lang="en-US" altLang="en-US" dirty="0"/>
              <a:t> </a:t>
            </a:r>
            <a:r>
              <a:rPr lang="en-US" altLang="en-US" dirty="0" err="1"/>
              <a:t>ser</a:t>
            </a:r>
            <a:r>
              <a:rPr lang="en-US" altLang="en-US" dirty="0"/>
              <a:t> </a:t>
            </a:r>
            <a:r>
              <a:rPr lang="en-US" altLang="en-US" dirty="0" err="1"/>
              <a:t>skogen</a:t>
            </a:r>
            <a:r>
              <a:rPr lang="en-US" altLang="en-US" dirty="0"/>
              <a:t> for bare </a:t>
            </a:r>
            <a:r>
              <a:rPr lang="en-US" altLang="en-US" dirty="0" err="1"/>
              <a:t>trær</a:t>
            </a:r>
            <a:r>
              <a:rPr lang="en-US" altLang="en-US" dirty="0" smtClean="0"/>
              <a:t>”.</a:t>
            </a:r>
            <a:endParaRPr lang="nb-NO" dirty="0"/>
          </a:p>
        </p:txBody>
      </p:sp>
      <p:pic>
        <p:nvPicPr>
          <p:cNvPr id="11" name="Picture 43" descr="can_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733800"/>
            <a:ext cx="17827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20878"/>
              </p:ext>
            </p:extLst>
          </p:nvPr>
        </p:nvGraphicFramePr>
        <p:xfrm>
          <a:off x="1609132" y="1740297"/>
          <a:ext cx="6730006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Bibeloversettelser</a:t>
            </a:r>
            <a:endParaRPr lang="nb-NO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685801" y="2381052"/>
            <a:ext cx="9233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Antall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oversettelser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påbegynt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år</a:t>
            </a:r>
            <a:endParaRPr lang="en-US" altLang="en-US" sz="24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5599" y="2855714"/>
            <a:ext cx="21447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4400" b="1" dirty="0" err="1" smtClean="0">
                <a:latin typeface="Frikirken Myriad" charset="0"/>
                <a:ea typeface="Frikirken Myriad" charset="0"/>
                <a:cs typeface="Frikirken Myriad" charset="0"/>
              </a:rPr>
              <a:t>Visjon</a:t>
            </a:r>
            <a:r>
              <a:rPr lang="en-US" altLang="en-US" sz="4400" b="1" dirty="0" smtClean="0">
                <a:latin typeface="Frikirken Myriad" charset="0"/>
                <a:ea typeface="Frikirken Myriad" charset="0"/>
                <a:cs typeface="Frikirken Myriad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474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11886"/>
              </p:ext>
            </p:extLst>
          </p:nvPr>
        </p:nvGraphicFramePr>
        <p:xfrm>
          <a:off x="1609132" y="1740297"/>
          <a:ext cx="6730006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Bibeloversettelser</a:t>
            </a:r>
            <a:endParaRPr lang="nb-NO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438400" y="1981200"/>
            <a:ext cx="2916733" cy="2667000"/>
          </a:xfrm>
          <a:prstGeom prst="wedgeRoundRectCallout">
            <a:avLst>
              <a:gd name="adj1" fmla="val 73380"/>
              <a:gd name="adj2" fmla="val 3938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en-US" sz="2800" dirty="0" err="1"/>
              <a:t>Vil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til</a:t>
            </a:r>
            <a:r>
              <a:rPr lang="en-US" altLang="en-US" sz="2800" dirty="0"/>
              <a:t> 2150 </a:t>
            </a:r>
            <a:r>
              <a:rPr lang="en-US" altLang="en-US" sz="2800" dirty="0" err="1"/>
              <a:t>før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språk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påbegynt</a:t>
            </a:r>
            <a:endParaRPr lang="en-US" altLang="en-US" sz="2800" dirty="0"/>
          </a:p>
          <a:p>
            <a:pPr eaLnBrk="1" hangingPunct="1">
              <a:spcBef>
                <a:spcPts val="300"/>
              </a:spcBef>
            </a:pPr>
            <a:r>
              <a:rPr lang="en-US" altLang="en-US" sz="2800" b="1" dirty="0"/>
              <a:t>Vision 2025 </a:t>
            </a:r>
            <a:r>
              <a:rPr lang="en-US" altLang="en-US" sz="2800" b="1" dirty="0" err="1"/>
              <a:t>etablert</a:t>
            </a:r>
            <a:endParaRPr lang="en-US" altLang="en-US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685801" y="2381052"/>
            <a:ext cx="9233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Antall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oversettelser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påbegynt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år</a:t>
            </a:r>
            <a:endParaRPr lang="en-US" altLang="en-US" sz="24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757789"/>
              </p:ext>
            </p:extLst>
          </p:nvPr>
        </p:nvGraphicFramePr>
        <p:xfrm>
          <a:off x="1609132" y="1740297"/>
          <a:ext cx="6730006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438400" y="1981200"/>
            <a:ext cx="4038599" cy="2667000"/>
          </a:xfrm>
          <a:prstGeom prst="wedgeRoundRectCallout">
            <a:avLst>
              <a:gd name="adj1" fmla="val 63094"/>
              <a:gd name="adj2" fmla="val 1520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err="1"/>
              <a:t>Stor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utvikling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håper</a:t>
            </a:r>
            <a:r>
              <a:rPr lang="en-US" altLang="en-US" sz="2800" dirty="0"/>
              <a:t> man at </a:t>
            </a:r>
            <a:r>
              <a:rPr lang="en-US" altLang="en-US" sz="2800" dirty="0" err="1"/>
              <a:t>alle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språk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være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påbegynt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2038.</a:t>
            </a:r>
            <a:endParaRPr lang="en-US" altLang="en-US" sz="2800" b="1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Vision 2025 </a:t>
            </a:r>
            <a:r>
              <a:rPr lang="en-US" altLang="en-US" sz="2800" b="1" dirty="0" err="1"/>
              <a:t>Intensiveres</a:t>
            </a:r>
            <a:endParaRPr lang="en-US" altLang="en-US" sz="2800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Bibeloversettelser</a:t>
            </a:r>
            <a:endParaRPr lang="nb-NO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685801" y="2381052"/>
            <a:ext cx="9233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Antall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oversettelser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påbegynt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år</a:t>
            </a:r>
            <a:endParaRPr lang="en-US" altLang="en-US" sz="24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15795"/>
              </p:ext>
            </p:extLst>
          </p:nvPr>
        </p:nvGraphicFramePr>
        <p:xfrm>
          <a:off x="1609132" y="1740297"/>
          <a:ext cx="6730006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438398" y="1981200"/>
            <a:ext cx="4419602" cy="2590800"/>
          </a:xfrm>
          <a:prstGeom prst="wedgeRoundRectCallout">
            <a:avLst>
              <a:gd name="adj1" fmla="val 72900"/>
              <a:gd name="adj2" fmla="val -3998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err="1"/>
              <a:t>Estimat</a:t>
            </a:r>
            <a:r>
              <a:rPr lang="en-US" altLang="en-US" sz="2800" dirty="0"/>
              <a:t> for </a:t>
            </a:r>
            <a:r>
              <a:rPr lang="en-US" altLang="en-US" sz="2800" dirty="0" err="1"/>
              <a:t>antall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nye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oversettelser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år</a:t>
            </a:r>
            <a:r>
              <a:rPr lang="en-US" altLang="en-US" sz="2800" dirty="0"/>
              <a:t> for </a:t>
            </a:r>
            <a:r>
              <a:rPr lang="en-US" altLang="en-US" sz="2800" dirty="0" err="1"/>
              <a:t>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nå</a:t>
            </a:r>
            <a:r>
              <a:rPr lang="en-US" altLang="en-US" sz="2800" dirty="0"/>
              <a:t> </a:t>
            </a:r>
            <a:r>
              <a:rPr lang="en-US" altLang="en-US" sz="2800" b="1" dirty="0" smtClean="0"/>
              <a:t>Vision </a:t>
            </a:r>
            <a:r>
              <a:rPr lang="en-US" altLang="en-US" sz="2800" b="1" dirty="0"/>
              <a:t>2025</a:t>
            </a:r>
            <a:r>
              <a:rPr lang="en-US" altLang="en-US" sz="2800" dirty="0"/>
              <a:t>; “</a:t>
            </a:r>
            <a:r>
              <a:rPr lang="en-US" altLang="en-US" sz="2800" dirty="0" err="1"/>
              <a:t>Bibeloversettelse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gang </a:t>
            </a:r>
            <a:r>
              <a:rPr lang="en-US" altLang="en-US" sz="2800" dirty="0"/>
              <a:t>for </a:t>
            </a:r>
            <a:r>
              <a:rPr lang="en-US" altLang="en-US" sz="2800" dirty="0" err="1"/>
              <a:t>alle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språk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innen</a:t>
            </a:r>
            <a:r>
              <a:rPr lang="en-US" altLang="en-US" sz="2800" dirty="0"/>
              <a:t> 2025”</a:t>
            </a:r>
            <a:endParaRPr lang="en-US" altLang="en-US" sz="2800" dirty="0">
              <a:latin typeface="ITC Bookman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Bibeloversettelser</a:t>
            </a:r>
            <a:endParaRPr lang="nb-NO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685801" y="2381052"/>
            <a:ext cx="9233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Antall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oversettelser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påbegynt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pr</a:t>
            </a:r>
            <a:r>
              <a:rPr lang="en-US" altLang="en-US" sz="2400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år</a:t>
            </a:r>
            <a:endParaRPr lang="en-US" altLang="en-US" sz="2400" dirty="0" smtClean="0">
              <a:latin typeface="Frikirken Myriad" charset="0"/>
              <a:ea typeface="Frikirken Myriad" charset="0"/>
              <a:cs typeface="Frikirken Myri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1 Bemerkelsesverdig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vekst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2 Den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store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endringen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3 Økende bibeloversettelse</a:t>
            </a:r>
          </a:p>
          <a:p>
            <a:pPr marL="0" indent="0">
              <a:buNone/>
            </a:pPr>
            <a:r>
              <a:rPr lang="nb-NO" b="1" dirty="0" smtClean="0"/>
              <a:t>4 Endring </a:t>
            </a:r>
            <a:r>
              <a:rPr lang="nb-NO" b="1" dirty="0"/>
              <a:t>i </a:t>
            </a:r>
            <a:r>
              <a:rPr lang="nb-NO" b="1" dirty="0" smtClean="0"/>
              <a:t>misjonærkorpset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5 Wind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House </a:t>
            </a:r>
            <a:r>
              <a:rPr lang="nb-NO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334000"/>
            <a:ext cx="12573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57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Misjonærer fra nye områder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Fra 1985 til 2010 har </a:t>
            </a:r>
            <a:r>
              <a:rPr lang="nb-NO" dirty="0" smtClean="0"/>
              <a:t>antallet amerikanske </a:t>
            </a:r>
            <a:r>
              <a:rPr lang="nb-NO" dirty="0"/>
              <a:t>langtidsmisjonærer (4+ år) </a:t>
            </a:r>
            <a:r>
              <a:rPr lang="nb-NO" dirty="0" smtClean="0"/>
              <a:t>vært </a:t>
            </a:r>
            <a:r>
              <a:rPr lang="nb-NO" dirty="0"/>
              <a:t>tilnærmet stabilt.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19438"/>
            <a:ext cx="4832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Forventet antall misjonærer  de neste 15-20 årene</a:t>
            </a:r>
            <a:endParaRPr lang="nb-NO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685800" y="2441574"/>
            <a:ext cx="7772400" cy="3654426"/>
            <a:chOff x="124" y="742"/>
            <a:chExt cx="5617" cy="2641"/>
          </a:xfrm>
          <a:solidFill>
            <a:srgbClr val="92D050">
              <a:alpha val="38000"/>
            </a:srgbClr>
          </a:solidFill>
          <a:effectLst>
            <a:glow>
              <a:schemeClr val="accent1"/>
            </a:glow>
          </a:effectLst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956" y="1488"/>
              <a:ext cx="20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13 h 17"/>
                <a:gd name="T4" fmla="*/ 12 w 20"/>
                <a:gd name="T5" fmla="*/ 16 h 17"/>
                <a:gd name="T6" fmla="*/ 0 w 20"/>
                <a:gd name="T7" fmla="*/ 2 h 17"/>
                <a:gd name="T8" fmla="*/ 6 w 20"/>
                <a:gd name="T9" fmla="*/ 0 h 17"/>
                <a:gd name="T10" fmla="*/ 19 w 2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7"/>
                <a:gd name="T20" fmla="*/ 20 w 2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7">
                  <a:moveTo>
                    <a:pt x="19" y="0"/>
                  </a:moveTo>
                  <a:lnTo>
                    <a:pt x="19" y="13"/>
                  </a:lnTo>
                  <a:lnTo>
                    <a:pt x="12" y="1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904" y="1427"/>
              <a:ext cx="17" cy="33"/>
            </a:xfrm>
            <a:custGeom>
              <a:avLst/>
              <a:gdLst>
                <a:gd name="T0" fmla="*/ 16 w 17"/>
                <a:gd name="T1" fmla="*/ 0 h 33"/>
                <a:gd name="T2" fmla="*/ 0 w 17"/>
                <a:gd name="T3" fmla="*/ 9 h 33"/>
                <a:gd name="T4" fmla="*/ 2 w 17"/>
                <a:gd name="T5" fmla="*/ 32 h 33"/>
                <a:gd name="T6" fmla="*/ 13 w 17"/>
                <a:gd name="T7" fmla="*/ 31 h 33"/>
                <a:gd name="T8" fmla="*/ 16 w 1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3"/>
                <a:gd name="T17" fmla="*/ 17 w 1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3">
                  <a:moveTo>
                    <a:pt x="16" y="0"/>
                  </a:moveTo>
                  <a:lnTo>
                    <a:pt x="0" y="9"/>
                  </a:lnTo>
                  <a:lnTo>
                    <a:pt x="2" y="32"/>
                  </a:lnTo>
                  <a:lnTo>
                    <a:pt x="13" y="31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261" y="2950"/>
              <a:ext cx="480" cy="249"/>
              <a:chOff x="5261" y="2950"/>
              <a:chExt cx="480" cy="249"/>
            </a:xfrm>
            <a:grpFill/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5677" y="2950"/>
                <a:ext cx="64" cy="147"/>
              </a:xfrm>
              <a:custGeom>
                <a:avLst/>
                <a:gdLst>
                  <a:gd name="T0" fmla="*/ 20 w 64"/>
                  <a:gd name="T1" fmla="*/ 2 h 147"/>
                  <a:gd name="T2" fmla="*/ 26 w 64"/>
                  <a:gd name="T3" fmla="*/ 0 h 147"/>
                  <a:gd name="T4" fmla="*/ 38 w 64"/>
                  <a:gd name="T5" fmla="*/ 18 h 147"/>
                  <a:gd name="T6" fmla="*/ 36 w 64"/>
                  <a:gd name="T7" fmla="*/ 63 h 147"/>
                  <a:gd name="T8" fmla="*/ 44 w 64"/>
                  <a:gd name="T9" fmla="*/ 63 h 147"/>
                  <a:gd name="T10" fmla="*/ 47 w 64"/>
                  <a:gd name="T11" fmla="*/ 72 h 147"/>
                  <a:gd name="T12" fmla="*/ 48 w 64"/>
                  <a:gd name="T13" fmla="*/ 76 h 147"/>
                  <a:gd name="T14" fmla="*/ 53 w 64"/>
                  <a:gd name="T15" fmla="*/ 85 h 147"/>
                  <a:gd name="T16" fmla="*/ 57 w 64"/>
                  <a:gd name="T17" fmla="*/ 81 h 147"/>
                  <a:gd name="T18" fmla="*/ 60 w 64"/>
                  <a:gd name="T19" fmla="*/ 74 h 147"/>
                  <a:gd name="T20" fmla="*/ 63 w 64"/>
                  <a:gd name="T21" fmla="*/ 76 h 147"/>
                  <a:gd name="T22" fmla="*/ 59 w 64"/>
                  <a:gd name="T23" fmla="*/ 87 h 147"/>
                  <a:gd name="T24" fmla="*/ 57 w 64"/>
                  <a:gd name="T25" fmla="*/ 92 h 147"/>
                  <a:gd name="T26" fmla="*/ 54 w 64"/>
                  <a:gd name="T27" fmla="*/ 105 h 147"/>
                  <a:gd name="T28" fmla="*/ 48 w 64"/>
                  <a:gd name="T29" fmla="*/ 109 h 147"/>
                  <a:gd name="T30" fmla="*/ 42 w 64"/>
                  <a:gd name="T31" fmla="*/ 113 h 147"/>
                  <a:gd name="T32" fmla="*/ 36 w 64"/>
                  <a:gd name="T33" fmla="*/ 118 h 147"/>
                  <a:gd name="T34" fmla="*/ 33 w 64"/>
                  <a:gd name="T35" fmla="*/ 124 h 147"/>
                  <a:gd name="T36" fmla="*/ 36 w 64"/>
                  <a:gd name="T37" fmla="*/ 128 h 147"/>
                  <a:gd name="T38" fmla="*/ 38 w 64"/>
                  <a:gd name="T39" fmla="*/ 137 h 147"/>
                  <a:gd name="T40" fmla="*/ 32 w 64"/>
                  <a:gd name="T41" fmla="*/ 140 h 147"/>
                  <a:gd name="T42" fmla="*/ 26 w 64"/>
                  <a:gd name="T43" fmla="*/ 144 h 147"/>
                  <a:gd name="T44" fmla="*/ 20 w 64"/>
                  <a:gd name="T45" fmla="*/ 146 h 147"/>
                  <a:gd name="T46" fmla="*/ 15 w 64"/>
                  <a:gd name="T47" fmla="*/ 144 h 147"/>
                  <a:gd name="T48" fmla="*/ 9 w 64"/>
                  <a:gd name="T49" fmla="*/ 140 h 147"/>
                  <a:gd name="T50" fmla="*/ 5 w 64"/>
                  <a:gd name="T51" fmla="*/ 137 h 147"/>
                  <a:gd name="T52" fmla="*/ 9 w 64"/>
                  <a:gd name="T53" fmla="*/ 131 h 147"/>
                  <a:gd name="T54" fmla="*/ 15 w 64"/>
                  <a:gd name="T55" fmla="*/ 128 h 147"/>
                  <a:gd name="T56" fmla="*/ 20 w 64"/>
                  <a:gd name="T57" fmla="*/ 120 h 147"/>
                  <a:gd name="T58" fmla="*/ 20 w 64"/>
                  <a:gd name="T59" fmla="*/ 116 h 147"/>
                  <a:gd name="T60" fmla="*/ 15 w 64"/>
                  <a:gd name="T61" fmla="*/ 113 h 147"/>
                  <a:gd name="T62" fmla="*/ 9 w 64"/>
                  <a:gd name="T63" fmla="*/ 107 h 147"/>
                  <a:gd name="T64" fmla="*/ 5 w 64"/>
                  <a:gd name="T65" fmla="*/ 107 h 147"/>
                  <a:gd name="T66" fmla="*/ 0 w 64"/>
                  <a:gd name="T67" fmla="*/ 105 h 147"/>
                  <a:gd name="T68" fmla="*/ 0 w 64"/>
                  <a:gd name="T69" fmla="*/ 102 h 147"/>
                  <a:gd name="T70" fmla="*/ 0 w 64"/>
                  <a:gd name="T71" fmla="*/ 94 h 147"/>
                  <a:gd name="T72" fmla="*/ 5 w 64"/>
                  <a:gd name="T73" fmla="*/ 94 h 147"/>
                  <a:gd name="T74" fmla="*/ 9 w 64"/>
                  <a:gd name="T75" fmla="*/ 92 h 147"/>
                  <a:gd name="T76" fmla="*/ 15 w 64"/>
                  <a:gd name="T77" fmla="*/ 87 h 147"/>
                  <a:gd name="T78" fmla="*/ 17 w 64"/>
                  <a:gd name="T79" fmla="*/ 85 h 147"/>
                  <a:gd name="T80" fmla="*/ 21 w 64"/>
                  <a:gd name="T81" fmla="*/ 63 h 147"/>
                  <a:gd name="T82" fmla="*/ 17 w 64"/>
                  <a:gd name="T83" fmla="*/ 59 h 147"/>
                  <a:gd name="T84" fmla="*/ 14 w 64"/>
                  <a:gd name="T85" fmla="*/ 52 h 147"/>
                  <a:gd name="T86" fmla="*/ 11 w 64"/>
                  <a:gd name="T87" fmla="*/ 41 h 147"/>
                  <a:gd name="T88" fmla="*/ 14 w 64"/>
                  <a:gd name="T89" fmla="*/ 30 h 147"/>
                  <a:gd name="T90" fmla="*/ 15 w 64"/>
                  <a:gd name="T91" fmla="*/ 22 h 147"/>
                  <a:gd name="T92" fmla="*/ 20 w 64"/>
                  <a:gd name="T93" fmla="*/ 2 h 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4"/>
                  <a:gd name="T142" fmla="*/ 0 h 147"/>
                  <a:gd name="T143" fmla="*/ 64 w 64"/>
                  <a:gd name="T144" fmla="*/ 147 h 1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4" h="147">
                    <a:moveTo>
                      <a:pt x="20" y="2"/>
                    </a:moveTo>
                    <a:lnTo>
                      <a:pt x="26" y="0"/>
                    </a:lnTo>
                    <a:lnTo>
                      <a:pt x="38" y="18"/>
                    </a:lnTo>
                    <a:lnTo>
                      <a:pt x="36" y="63"/>
                    </a:lnTo>
                    <a:lnTo>
                      <a:pt x="44" y="63"/>
                    </a:lnTo>
                    <a:lnTo>
                      <a:pt x="47" y="72"/>
                    </a:lnTo>
                    <a:lnTo>
                      <a:pt x="48" y="76"/>
                    </a:lnTo>
                    <a:lnTo>
                      <a:pt x="53" y="85"/>
                    </a:lnTo>
                    <a:lnTo>
                      <a:pt x="57" y="81"/>
                    </a:lnTo>
                    <a:lnTo>
                      <a:pt x="60" y="74"/>
                    </a:lnTo>
                    <a:lnTo>
                      <a:pt x="63" y="76"/>
                    </a:lnTo>
                    <a:lnTo>
                      <a:pt x="59" y="87"/>
                    </a:lnTo>
                    <a:lnTo>
                      <a:pt x="57" y="92"/>
                    </a:lnTo>
                    <a:lnTo>
                      <a:pt x="54" y="105"/>
                    </a:lnTo>
                    <a:lnTo>
                      <a:pt x="48" y="109"/>
                    </a:lnTo>
                    <a:lnTo>
                      <a:pt x="42" y="113"/>
                    </a:lnTo>
                    <a:lnTo>
                      <a:pt x="36" y="118"/>
                    </a:lnTo>
                    <a:lnTo>
                      <a:pt x="33" y="124"/>
                    </a:lnTo>
                    <a:lnTo>
                      <a:pt x="36" y="128"/>
                    </a:lnTo>
                    <a:lnTo>
                      <a:pt x="38" y="137"/>
                    </a:lnTo>
                    <a:lnTo>
                      <a:pt x="32" y="140"/>
                    </a:lnTo>
                    <a:lnTo>
                      <a:pt x="26" y="144"/>
                    </a:lnTo>
                    <a:lnTo>
                      <a:pt x="20" y="146"/>
                    </a:lnTo>
                    <a:lnTo>
                      <a:pt x="15" y="144"/>
                    </a:lnTo>
                    <a:lnTo>
                      <a:pt x="9" y="140"/>
                    </a:lnTo>
                    <a:lnTo>
                      <a:pt x="5" y="137"/>
                    </a:lnTo>
                    <a:lnTo>
                      <a:pt x="9" y="131"/>
                    </a:lnTo>
                    <a:lnTo>
                      <a:pt x="15" y="128"/>
                    </a:lnTo>
                    <a:lnTo>
                      <a:pt x="20" y="120"/>
                    </a:lnTo>
                    <a:lnTo>
                      <a:pt x="20" y="116"/>
                    </a:lnTo>
                    <a:lnTo>
                      <a:pt x="15" y="113"/>
                    </a:lnTo>
                    <a:lnTo>
                      <a:pt x="9" y="107"/>
                    </a:lnTo>
                    <a:lnTo>
                      <a:pt x="5" y="107"/>
                    </a:lnTo>
                    <a:lnTo>
                      <a:pt x="0" y="105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5" y="94"/>
                    </a:lnTo>
                    <a:lnTo>
                      <a:pt x="9" y="92"/>
                    </a:lnTo>
                    <a:lnTo>
                      <a:pt x="15" y="87"/>
                    </a:lnTo>
                    <a:lnTo>
                      <a:pt x="17" y="85"/>
                    </a:lnTo>
                    <a:lnTo>
                      <a:pt x="21" y="63"/>
                    </a:lnTo>
                    <a:lnTo>
                      <a:pt x="17" y="59"/>
                    </a:lnTo>
                    <a:lnTo>
                      <a:pt x="14" y="52"/>
                    </a:lnTo>
                    <a:lnTo>
                      <a:pt x="11" y="41"/>
                    </a:lnTo>
                    <a:lnTo>
                      <a:pt x="14" y="30"/>
                    </a:lnTo>
                    <a:lnTo>
                      <a:pt x="15" y="22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5526" y="3078"/>
                <a:ext cx="130" cy="121"/>
              </a:xfrm>
              <a:custGeom>
                <a:avLst/>
                <a:gdLst>
                  <a:gd name="T0" fmla="*/ 90 w 130"/>
                  <a:gd name="T1" fmla="*/ 0 h 121"/>
                  <a:gd name="T2" fmla="*/ 108 w 130"/>
                  <a:gd name="T3" fmla="*/ 0 h 121"/>
                  <a:gd name="T4" fmla="*/ 129 w 130"/>
                  <a:gd name="T5" fmla="*/ 35 h 121"/>
                  <a:gd name="T6" fmla="*/ 106 w 130"/>
                  <a:gd name="T7" fmla="*/ 60 h 121"/>
                  <a:gd name="T8" fmla="*/ 106 w 130"/>
                  <a:gd name="T9" fmla="*/ 73 h 121"/>
                  <a:gd name="T10" fmla="*/ 101 w 130"/>
                  <a:gd name="T11" fmla="*/ 76 h 121"/>
                  <a:gd name="T12" fmla="*/ 83 w 130"/>
                  <a:gd name="T13" fmla="*/ 76 h 121"/>
                  <a:gd name="T14" fmla="*/ 67 w 130"/>
                  <a:gd name="T15" fmla="*/ 89 h 121"/>
                  <a:gd name="T16" fmla="*/ 52 w 130"/>
                  <a:gd name="T17" fmla="*/ 107 h 121"/>
                  <a:gd name="T18" fmla="*/ 42 w 130"/>
                  <a:gd name="T19" fmla="*/ 120 h 121"/>
                  <a:gd name="T20" fmla="*/ 42 w 130"/>
                  <a:gd name="T21" fmla="*/ 107 h 121"/>
                  <a:gd name="T22" fmla="*/ 23 w 130"/>
                  <a:gd name="T23" fmla="*/ 113 h 121"/>
                  <a:gd name="T24" fmla="*/ 11 w 130"/>
                  <a:gd name="T25" fmla="*/ 113 h 121"/>
                  <a:gd name="T26" fmla="*/ 0 w 130"/>
                  <a:gd name="T27" fmla="*/ 113 h 121"/>
                  <a:gd name="T28" fmla="*/ 20 w 130"/>
                  <a:gd name="T29" fmla="*/ 89 h 121"/>
                  <a:gd name="T30" fmla="*/ 26 w 130"/>
                  <a:gd name="T31" fmla="*/ 82 h 121"/>
                  <a:gd name="T32" fmla="*/ 31 w 130"/>
                  <a:gd name="T33" fmla="*/ 82 h 121"/>
                  <a:gd name="T34" fmla="*/ 47 w 130"/>
                  <a:gd name="T35" fmla="*/ 62 h 121"/>
                  <a:gd name="T36" fmla="*/ 52 w 130"/>
                  <a:gd name="T37" fmla="*/ 62 h 121"/>
                  <a:gd name="T38" fmla="*/ 60 w 130"/>
                  <a:gd name="T39" fmla="*/ 56 h 121"/>
                  <a:gd name="T40" fmla="*/ 67 w 130"/>
                  <a:gd name="T41" fmla="*/ 56 h 121"/>
                  <a:gd name="T42" fmla="*/ 65 w 130"/>
                  <a:gd name="T43" fmla="*/ 40 h 121"/>
                  <a:gd name="T44" fmla="*/ 67 w 130"/>
                  <a:gd name="T45" fmla="*/ 40 h 121"/>
                  <a:gd name="T46" fmla="*/ 77 w 130"/>
                  <a:gd name="T47" fmla="*/ 33 h 121"/>
                  <a:gd name="T48" fmla="*/ 77 w 130"/>
                  <a:gd name="T49" fmla="*/ 36 h 121"/>
                  <a:gd name="T50" fmla="*/ 95 w 130"/>
                  <a:gd name="T51" fmla="*/ 24 h 121"/>
                  <a:gd name="T52" fmla="*/ 90 w 130"/>
                  <a:gd name="T53" fmla="*/ 0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"/>
                  <a:gd name="T82" fmla="*/ 0 h 121"/>
                  <a:gd name="T83" fmla="*/ 130 w 130"/>
                  <a:gd name="T84" fmla="*/ 121 h 1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" h="121">
                    <a:moveTo>
                      <a:pt x="90" y="0"/>
                    </a:moveTo>
                    <a:lnTo>
                      <a:pt x="108" y="0"/>
                    </a:lnTo>
                    <a:lnTo>
                      <a:pt x="129" y="35"/>
                    </a:lnTo>
                    <a:lnTo>
                      <a:pt x="106" y="60"/>
                    </a:lnTo>
                    <a:lnTo>
                      <a:pt x="106" y="73"/>
                    </a:lnTo>
                    <a:lnTo>
                      <a:pt x="101" y="76"/>
                    </a:lnTo>
                    <a:lnTo>
                      <a:pt x="83" y="76"/>
                    </a:lnTo>
                    <a:lnTo>
                      <a:pt x="67" y="89"/>
                    </a:lnTo>
                    <a:lnTo>
                      <a:pt x="52" y="107"/>
                    </a:lnTo>
                    <a:lnTo>
                      <a:pt x="42" y="120"/>
                    </a:lnTo>
                    <a:lnTo>
                      <a:pt x="42" y="107"/>
                    </a:lnTo>
                    <a:lnTo>
                      <a:pt x="23" y="113"/>
                    </a:lnTo>
                    <a:lnTo>
                      <a:pt x="11" y="113"/>
                    </a:lnTo>
                    <a:lnTo>
                      <a:pt x="0" y="113"/>
                    </a:lnTo>
                    <a:lnTo>
                      <a:pt x="20" y="89"/>
                    </a:lnTo>
                    <a:lnTo>
                      <a:pt x="26" y="82"/>
                    </a:lnTo>
                    <a:lnTo>
                      <a:pt x="31" y="82"/>
                    </a:lnTo>
                    <a:lnTo>
                      <a:pt x="47" y="62"/>
                    </a:lnTo>
                    <a:lnTo>
                      <a:pt x="52" y="62"/>
                    </a:lnTo>
                    <a:lnTo>
                      <a:pt x="60" y="56"/>
                    </a:lnTo>
                    <a:lnTo>
                      <a:pt x="67" y="56"/>
                    </a:lnTo>
                    <a:lnTo>
                      <a:pt x="65" y="40"/>
                    </a:lnTo>
                    <a:lnTo>
                      <a:pt x="67" y="40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95" y="24"/>
                    </a:lnTo>
                    <a:lnTo>
                      <a:pt x="9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5261" y="3087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9 w 39"/>
                  <a:gd name="T3" fmla="*/ 0 h 58"/>
                  <a:gd name="T4" fmla="*/ 18 w 39"/>
                  <a:gd name="T5" fmla="*/ 6 h 58"/>
                  <a:gd name="T6" fmla="*/ 38 w 39"/>
                  <a:gd name="T7" fmla="*/ 6 h 58"/>
                  <a:gd name="T8" fmla="*/ 34 w 39"/>
                  <a:gd name="T9" fmla="*/ 17 h 58"/>
                  <a:gd name="T10" fmla="*/ 38 w 39"/>
                  <a:gd name="T11" fmla="*/ 25 h 58"/>
                  <a:gd name="T12" fmla="*/ 32 w 39"/>
                  <a:gd name="T13" fmla="*/ 25 h 58"/>
                  <a:gd name="T14" fmla="*/ 29 w 39"/>
                  <a:gd name="T15" fmla="*/ 29 h 58"/>
                  <a:gd name="T16" fmla="*/ 25 w 39"/>
                  <a:gd name="T17" fmla="*/ 30 h 58"/>
                  <a:gd name="T18" fmla="*/ 29 w 39"/>
                  <a:gd name="T19" fmla="*/ 57 h 58"/>
                  <a:gd name="T20" fmla="*/ 18 w 39"/>
                  <a:gd name="T21" fmla="*/ 54 h 58"/>
                  <a:gd name="T22" fmla="*/ 6 w 39"/>
                  <a:gd name="T23" fmla="*/ 46 h 58"/>
                  <a:gd name="T24" fmla="*/ 6 w 39"/>
                  <a:gd name="T25" fmla="*/ 29 h 58"/>
                  <a:gd name="T26" fmla="*/ 6 w 39"/>
                  <a:gd name="T27" fmla="*/ 24 h 58"/>
                  <a:gd name="T28" fmla="*/ 0 w 39"/>
                  <a:gd name="T29" fmla="*/ 17 h 58"/>
                  <a:gd name="T30" fmla="*/ 0 w 39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58"/>
                  <a:gd name="T50" fmla="*/ 39 w 39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58">
                    <a:moveTo>
                      <a:pt x="0" y="0"/>
                    </a:moveTo>
                    <a:lnTo>
                      <a:pt x="9" y="0"/>
                    </a:lnTo>
                    <a:lnTo>
                      <a:pt x="18" y="6"/>
                    </a:lnTo>
                    <a:lnTo>
                      <a:pt x="38" y="6"/>
                    </a:lnTo>
                    <a:lnTo>
                      <a:pt x="34" y="17"/>
                    </a:lnTo>
                    <a:lnTo>
                      <a:pt x="38" y="25"/>
                    </a:lnTo>
                    <a:lnTo>
                      <a:pt x="32" y="25"/>
                    </a:lnTo>
                    <a:lnTo>
                      <a:pt x="29" y="29"/>
                    </a:lnTo>
                    <a:lnTo>
                      <a:pt x="25" y="30"/>
                    </a:lnTo>
                    <a:lnTo>
                      <a:pt x="29" y="57"/>
                    </a:lnTo>
                    <a:lnTo>
                      <a:pt x="18" y="54"/>
                    </a:lnTo>
                    <a:lnTo>
                      <a:pt x="6" y="46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359" y="2315"/>
              <a:ext cx="77" cy="63"/>
            </a:xfrm>
            <a:custGeom>
              <a:avLst/>
              <a:gdLst>
                <a:gd name="T0" fmla="*/ 15 w 77"/>
                <a:gd name="T1" fmla="*/ 24 h 63"/>
                <a:gd name="T2" fmla="*/ 0 w 77"/>
                <a:gd name="T3" fmla="*/ 51 h 63"/>
                <a:gd name="T4" fmla="*/ 5 w 77"/>
                <a:gd name="T5" fmla="*/ 60 h 63"/>
                <a:gd name="T6" fmla="*/ 27 w 77"/>
                <a:gd name="T7" fmla="*/ 62 h 63"/>
                <a:gd name="T8" fmla="*/ 44 w 77"/>
                <a:gd name="T9" fmla="*/ 62 h 63"/>
                <a:gd name="T10" fmla="*/ 53 w 77"/>
                <a:gd name="T11" fmla="*/ 54 h 63"/>
                <a:gd name="T12" fmla="*/ 56 w 77"/>
                <a:gd name="T13" fmla="*/ 42 h 63"/>
                <a:gd name="T14" fmla="*/ 76 w 77"/>
                <a:gd name="T15" fmla="*/ 42 h 63"/>
                <a:gd name="T16" fmla="*/ 71 w 77"/>
                <a:gd name="T17" fmla="*/ 26 h 63"/>
                <a:gd name="T18" fmla="*/ 71 w 77"/>
                <a:gd name="T19" fmla="*/ 13 h 63"/>
                <a:gd name="T20" fmla="*/ 55 w 77"/>
                <a:gd name="T21" fmla="*/ 0 h 63"/>
                <a:gd name="T22" fmla="*/ 50 w 77"/>
                <a:gd name="T23" fmla="*/ 20 h 63"/>
                <a:gd name="T24" fmla="*/ 61 w 77"/>
                <a:gd name="T25" fmla="*/ 29 h 63"/>
                <a:gd name="T26" fmla="*/ 43 w 77"/>
                <a:gd name="T27" fmla="*/ 29 h 63"/>
                <a:gd name="T28" fmla="*/ 36 w 77"/>
                <a:gd name="T29" fmla="*/ 36 h 63"/>
                <a:gd name="T30" fmla="*/ 15 w 77"/>
                <a:gd name="T31" fmla="*/ 24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63"/>
                <a:gd name="T50" fmla="*/ 77 w 77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63">
                  <a:moveTo>
                    <a:pt x="15" y="24"/>
                  </a:moveTo>
                  <a:lnTo>
                    <a:pt x="0" y="51"/>
                  </a:lnTo>
                  <a:lnTo>
                    <a:pt x="5" y="60"/>
                  </a:lnTo>
                  <a:lnTo>
                    <a:pt x="27" y="62"/>
                  </a:lnTo>
                  <a:lnTo>
                    <a:pt x="44" y="62"/>
                  </a:lnTo>
                  <a:lnTo>
                    <a:pt x="53" y="54"/>
                  </a:lnTo>
                  <a:lnTo>
                    <a:pt x="56" y="42"/>
                  </a:lnTo>
                  <a:lnTo>
                    <a:pt x="76" y="42"/>
                  </a:lnTo>
                  <a:lnTo>
                    <a:pt x="71" y="26"/>
                  </a:lnTo>
                  <a:lnTo>
                    <a:pt x="71" y="13"/>
                  </a:lnTo>
                  <a:lnTo>
                    <a:pt x="55" y="0"/>
                  </a:lnTo>
                  <a:lnTo>
                    <a:pt x="50" y="20"/>
                  </a:lnTo>
                  <a:lnTo>
                    <a:pt x="61" y="29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15" y="2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376" y="1136"/>
              <a:ext cx="1035" cy="1902"/>
              <a:chOff x="4376" y="1136"/>
              <a:chExt cx="1035" cy="1902"/>
            </a:xfrm>
            <a:grpFill/>
          </p:grpSpPr>
          <p:grpSp>
            <p:nvGrpSpPr>
              <p:cNvPr id="24" name="Group 11"/>
              <p:cNvGrpSpPr>
                <a:grpSpLocks/>
              </p:cNvGrpSpPr>
              <p:nvPr/>
            </p:nvGrpSpPr>
            <p:grpSpPr bwMode="auto">
              <a:xfrm>
                <a:off x="4544" y="1335"/>
                <a:ext cx="221" cy="559"/>
                <a:chOff x="4544" y="1335"/>
                <a:chExt cx="221" cy="559"/>
              </a:xfrm>
              <a:grpFill/>
            </p:grpSpPr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4544" y="1850"/>
                  <a:ext cx="41" cy="44"/>
                </a:xfrm>
                <a:custGeom>
                  <a:avLst/>
                  <a:gdLst>
                    <a:gd name="T0" fmla="*/ 0 w 41"/>
                    <a:gd name="T1" fmla="*/ 32 h 44"/>
                    <a:gd name="T2" fmla="*/ 7 w 41"/>
                    <a:gd name="T3" fmla="*/ 43 h 44"/>
                    <a:gd name="T4" fmla="*/ 16 w 41"/>
                    <a:gd name="T5" fmla="*/ 40 h 44"/>
                    <a:gd name="T6" fmla="*/ 29 w 41"/>
                    <a:gd name="T7" fmla="*/ 43 h 44"/>
                    <a:gd name="T8" fmla="*/ 39 w 41"/>
                    <a:gd name="T9" fmla="*/ 43 h 44"/>
                    <a:gd name="T10" fmla="*/ 40 w 41"/>
                    <a:gd name="T11" fmla="*/ 29 h 44"/>
                    <a:gd name="T12" fmla="*/ 36 w 41"/>
                    <a:gd name="T13" fmla="*/ 17 h 44"/>
                    <a:gd name="T14" fmla="*/ 31 w 41"/>
                    <a:gd name="T15" fmla="*/ 6 h 44"/>
                    <a:gd name="T16" fmla="*/ 24 w 41"/>
                    <a:gd name="T17" fmla="*/ 6 h 44"/>
                    <a:gd name="T18" fmla="*/ 20 w 41"/>
                    <a:gd name="T19" fmla="*/ 0 h 44"/>
                    <a:gd name="T20" fmla="*/ 11 w 41"/>
                    <a:gd name="T21" fmla="*/ 0 h 44"/>
                    <a:gd name="T22" fmla="*/ 11 w 41"/>
                    <a:gd name="T23" fmla="*/ 12 h 44"/>
                    <a:gd name="T24" fmla="*/ 0 w 41"/>
                    <a:gd name="T25" fmla="*/ 32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44"/>
                    <a:gd name="T41" fmla="*/ 41 w 41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44">
                      <a:moveTo>
                        <a:pt x="0" y="32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9" y="43"/>
                      </a:lnTo>
                      <a:lnTo>
                        <a:pt x="39" y="43"/>
                      </a:lnTo>
                      <a:lnTo>
                        <a:pt x="40" y="29"/>
                      </a:lnTo>
                      <a:lnTo>
                        <a:pt x="36" y="17"/>
                      </a:lnTo>
                      <a:lnTo>
                        <a:pt x="31" y="6"/>
                      </a:lnTo>
                      <a:lnTo>
                        <a:pt x="24" y="6"/>
                      </a:lnTo>
                      <a:lnTo>
                        <a:pt x="20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4695" y="1747"/>
                  <a:ext cx="39" cy="56"/>
                </a:xfrm>
                <a:custGeom>
                  <a:avLst/>
                  <a:gdLst>
                    <a:gd name="T0" fmla="*/ 8 w 39"/>
                    <a:gd name="T1" fmla="*/ 0 h 56"/>
                    <a:gd name="T2" fmla="*/ 22 w 39"/>
                    <a:gd name="T3" fmla="*/ 3 h 56"/>
                    <a:gd name="T4" fmla="*/ 31 w 39"/>
                    <a:gd name="T5" fmla="*/ 17 h 56"/>
                    <a:gd name="T6" fmla="*/ 38 w 39"/>
                    <a:gd name="T7" fmla="*/ 27 h 56"/>
                    <a:gd name="T8" fmla="*/ 33 w 39"/>
                    <a:gd name="T9" fmla="*/ 33 h 56"/>
                    <a:gd name="T10" fmla="*/ 38 w 39"/>
                    <a:gd name="T11" fmla="*/ 41 h 56"/>
                    <a:gd name="T12" fmla="*/ 34 w 39"/>
                    <a:gd name="T13" fmla="*/ 50 h 56"/>
                    <a:gd name="T14" fmla="*/ 29 w 39"/>
                    <a:gd name="T15" fmla="*/ 55 h 56"/>
                    <a:gd name="T16" fmla="*/ 17 w 39"/>
                    <a:gd name="T17" fmla="*/ 55 h 56"/>
                    <a:gd name="T18" fmla="*/ 9 w 39"/>
                    <a:gd name="T19" fmla="*/ 55 h 56"/>
                    <a:gd name="T20" fmla="*/ 5 w 39"/>
                    <a:gd name="T21" fmla="*/ 49 h 56"/>
                    <a:gd name="T22" fmla="*/ 0 w 39"/>
                    <a:gd name="T23" fmla="*/ 39 h 56"/>
                    <a:gd name="T24" fmla="*/ 0 w 39"/>
                    <a:gd name="T25" fmla="*/ 33 h 56"/>
                    <a:gd name="T26" fmla="*/ 0 w 39"/>
                    <a:gd name="T27" fmla="*/ 20 h 56"/>
                    <a:gd name="T28" fmla="*/ 8 w 39"/>
                    <a:gd name="T29" fmla="*/ 0 h 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56"/>
                    <a:gd name="T47" fmla="*/ 39 w 39"/>
                    <a:gd name="T48" fmla="*/ 56 h 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56">
                      <a:moveTo>
                        <a:pt x="8" y="0"/>
                      </a:moveTo>
                      <a:lnTo>
                        <a:pt x="22" y="3"/>
                      </a:lnTo>
                      <a:lnTo>
                        <a:pt x="31" y="17"/>
                      </a:lnTo>
                      <a:lnTo>
                        <a:pt x="38" y="27"/>
                      </a:lnTo>
                      <a:lnTo>
                        <a:pt x="33" y="33"/>
                      </a:lnTo>
                      <a:lnTo>
                        <a:pt x="38" y="41"/>
                      </a:lnTo>
                      <a:lnTo>
                        <a:pt x="34" y="50"/>
                      </a:lnTo>
                      <a:lnTo>
                        <a:pt x="29" y="55"/>
                      </a:lnTo>
                      <a:lnTo>
                        <a:pt x="17" y="55"/>
                      </a:lnTo>
                      <a:lnTo>
                        <a:pt x="9" y="55"/>
                      </a:lnTo>
                      <a:lnTo>
                        <a:pt x="5" y="49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6" name="Freeform 14"/>
                <p:cNvSpPr>
                  <a:spLocks/>
                </p:cNvSpPr>
                <p:nvPr/>
              </p:nvSpPr>
              <p:spPr bwMode="auto">
                <a:xfrm>
                  <a:off x="4682" y="1335"/>
                  <a:ext cx="83" cy="49"/>
                </a:xfrm>
                <a:custGeom>
                  <a:avLst/>
                  <a:gdLst>
                    <a:gd name="T0" fmla="*/ 12 w 83"/>
                    <a:gd name="T1" fmla="*/ 0 h 49"/>
                    <a:gd name="T2" fmla="*/ 23 w 83"/>
                    <a:gd name="T3" fmla="*/ 6 h 49"/>
                    <a:gd name="T4" fmla="*/ 33 w 83"/>
                    <a:gd name="T5" fmla="*/ 5 h 49"/>
                    <a:gd name="T6" fmla="*/ 50 w 83"/>
                    <a:gd name="T7" fmla="*/ 6 h 49"/>
                    <a:gd name="T8" fmla="*/ 61 w 83"/>
                    <a:gd name="T9" fmla="*/ 6 h 49"/>
                    <a:gd name="T10" fmla="*/ 67 w 83"/>
                    <a:gd name="T11" fmla="*/ 11 h 49"/>
                    <a:gd name="T12" fmla="*/ 76 w 83"/>
                    <a:gd name="T13" fmla="*/ 21 h 49"/>
                    <a:gd name="T14" fmla="*/ 82 w 83"/>
                    <a:gd name="T15" fmla="*/ 24 h 49"/>
                    <a:gd name="T16" fmla="*/ 62 w 83"/>
                    <a:gd name="T17" fmla="*/ 29 h 49"/>
                    <a:gd name="T18" fmla="*/ 56 w 83"/>
                    <a:gd name="T19" fmla="*/ 33 h 49"/>
                    <a:gd name="T20" fmla="*/ 62 w 83"/>
                    <a:gd name="T21" fmla="*/ 41 h 49"/>
                    <a:gd name="T22" fmla="*/ 62 w 83"/>
                    <a:gd name="T23" fmla="*/ 48 h 49"/>
                    <a:gd name="T24" fmla="*/ 46 w 83"/>
                    <a:gd name="T25" fmla="*/ 41 h 49"/>
                    <a:gd name="T26" fmla="*/ 32 w 83"/>
                    <a:gd name="T27" fmla="*/ 38 h 49"/>
                    <a:gd name="T28" fmla="*/ 23 w 83"/>
                    <a:gd name="T29" fmla="*/ 38 h 49"/>
                    <a:gd name="T30" fmla="*/ 23 w 83"/>
                    <a:gd name="T31" fmla="*/ 48 h 49"/>
                    <a:gd name="T32" fmla="*/ 12 w 83"/>
                    <a:gd name="T33" fmla="*/ 48 h 49"/>
                    <a:gd name="T34" fmla="*/ 11 w 83"/>
                    <a:gd name="T35" fmla="*/ 41 h 49"/>
                    <a:gd name="T36" fmla="*/ 8 w 83"/>
                    <a:gd name="T37" fmla="*/ 29 h 49"/>
                    <a:gd name="T38" fmla="*/ 0 w 83"/>
                    <a:gd name="T39" fmla="*/ 27 h 49"/>
                    <a:gd name="T40" fmla="*/ 8 w 83"/>
                    <a:gd name="T41" fmla="*/ 21 h 49"/>
                    <a:gd name="T42" fmla="*/ 15 w 83"/>
                    <a:gd name="T43" fmla="*/ 17 h 49"/>
                    <a:gd name="T44" fmla="*/ 12 w 83"/>
                    <a:gd name="T45" fmla="*/ 0 h 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3"/>
                    <a:gd name="T70" fmla="*/ 0 h 49"/>
                    <a:gd name="T71" fmla="*/ 83 w 83"/>
                    <a:gd name="T72" fmla="*/ 49 h 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3" h="49">
                      <a:moveTo>
                        <a:pt x="12" y="0"/>
                      </a:moveTo>
                      <a:lnTo>
                        <a:pt x="23" y="6"/>
                      </a:lnTo>
                      <a:lnTo>
                        <a:pt x="33" y="5"/>
                      </a:lnTo>
                      <a:lnTo>
                        <a:pt x="50" y="6"/>
                      </a:lnTo>
                      <a:lnTo>
                        <a:pt x="61" y="6"/>
                      </a:lnTo>
                      <a:lnTo>
                        <a:pt x="67" y="11"/>
                      </a:lnTo>
                      <a:lnTo>
                        <a:pt x="76" y="21"/>
                      </a:lnTo>
                      <a:lnTo>
                        <a:pt x="82" y="24"/>
                      </a:lnTo>
                      <a:lnTo>
                        <a:pt x="62" y="29"/>
                      </a:lnTo>
                      <a:lnTo>
                        <a:pt x="56" y="33"/>
                      </a:lnTo>
                      <a:lnTo>
                        <a:pt x="62" y="41"/>
                      </a:lnTo>
                      <a:lnTo>
                        <a:pt x="62" y="48"/>
                      </a:lnTo>
                      <a:lnTo>
                        <a:pt x="46" y="41"/>
                      </a:lnTo>
                      <a:lnTo>
                        <a:pt x="32" y="38"/>
                      </a:lnTo>
                      <a:lnTo>
                        <a:pt x="23" y="38"/>
                      </a:lnTo>
                      <a:lnTo>
                        <a:pt x="23" y="48"/>
                      </a:lnTo>
                      <a:lnTo>
                        <a:pt x="12" y="48"/>
                      </a:lnTo>
                      <a:lnTo>
                        <a:pt x="11" y="41"/>
                      </a:lnTo>
                      <a:lnTo>
                        <a:pt x="8" y="29"/>
                      </a:lnTo>
                      <a:lnTo>
                        <a:pt x="0" y="27"/>
                      </a:lnTo>
                      <a:lnTo>
                        <a:pt x="8" y="21"/>
                      </a:lnTo>
                      <a:lnTo>
                        <a:pt x="15" y="17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764" y="2498"/>
                <a:ext cx="647" cy="540"/>
              </a:xfrm>
              <a:custGeom>
                <a:avLst/>
                <a:gdLst>
                  <a:gd name="T0" fmla="*/ 498 w 647"/>
                  <a:gd name="T1" fmla="*/ 44 h 540"/>
                  <a:gd name="T2" fmla="*/ 522 w 647"/>
                  <a:gd name="T3" fmla="*/ 66 h 540"/>
                  <a:gd name="T4" fmla="*/ 549 w 647"/>
                  <a:gd name="T5" fmla="*/ 144 h 540"/>
                  <a:gd name="T6" fmla="*/ 611 w 647"/>
                  <a:gd name="T7" fmla="*/ 228 h 540"/>
                  <a:gd name="T8" fmla="*/ 646 w 647"/>
                  <a:gd name="T9" fmla="*/ 309 h 540"/>
                  <a:gd name="T10" fmla="*/ 620 w 647"/>
                  <a:gd name="T11" fmla="*/ 385 h 540"/>
                  <a:gd name="T12" fmla="*/ 595 w 647"/>
                  <a:gd name="T13" fmla="*/ 433 h 540"/>
                  <a:gd name="T14" fmla="*/ 579 w 647"/>
                  <a:gd name="T15" fmla="*/ 483 h 540"/>
                  <a:gd name="T16" fmla="*/ 563 w 647"/>
                  <a:gd name="T17" fmla="*/ 515 h 540"/>
                  <a:gd name="T18" fmla="*/ 531 w 647"/>
                  <a:gd name="T19" fmla="*/ 531 h 540"/>
                  <a:gd name="T20" fmla="*/ 484 w 647"/>
                  <a:gd name="T21" fmla="*/ 525 h 540"/>
                  <a:gd name="T22" fmla="*/ 434 w 647"/>
                  <a:gd name="T23" fmla="*/ 515 h 540"/>
                  <a:gd name="T24" fmla="*/ 408 w 647"/>
                  <a:gd name="T25" fmla="*/ 481 h 540"/>
                  <a:gd name="T26" fmla="*/ 401 w 647"/>
                  <a:gd name="T27" fmla="*/ 443 h 540"/>
                  <a:gd name="T28" fmla="*/ 381 w 647"/>
                  <a:gd name="T29" fmla="*/ 425 h 540"/>
                  <a:gd name="T30" fmla="*/ 357 w 647"/>
                  <a:gd name="T31" fmla="*/ 429 h 540"/>
                  <a:gd name="T32" fmla="*/ 328 w 647"/>
                  <a:gd name="T33" fmla="*/ 401 h 540"/>
                  <a:gd name="T34" fmla="*/ 309 w 647"/>
                  <a:gd name="T35" fmla="*/ 393 h 540"/>
                  <a:gd name="T36" fmla="*/ 274 w 647"/>
                  <a:gd name="T37" fmla="*/ 401 h 540"/>
                  <a:gd name="T38" fmla="*/ 244 w 647"/>
                  <a:gd name="T39" fmla="*/ 403 h 540"/>
                  <a:gd name="T40" fmla="*/ 222 w 647"/>
                  <a:gd name="T41" fmla="*/ 421 h 540"/>
                  <a:gd name="T42" fmla="*/ 185 w 647"/>
                  <a:gd name="T43" fmla="*/ 433 h 540"/>
                  <a:gd name="T44" fmla="*/ 148 w 647"/>
                  <a:gd name="T45" fmla="*/ 453 h 540"/>
                  <a:gd name="T46" fmla="*/ 127 w 647"/>
                  <a:gd name="T47" fmla="*/ 461 h 540"/>
                  <a:gd name="T48" fmla="*/ 74 w 647"/>
                  <a:gd name="T49" fmla="*/ 457 h 540"/>
                  <a:gd name="T50" fmla="*/ 64 w 647"/>
                  <a:gd name="T51" fmla="*/ 443 h 540"/>
                  <a:gd name="T52" fmla="*/ 64 w 647"/>
                  <a:gd name="T53" fmla="*/ 385 h 540"/>
                  <a:gd name="T54" fmla="*/ 46 w 647"/>
                  <a:gd name="T55" fmla="*/ 349 h 540"/>
                  <a:gd name="T56" fmla="*/ 28 w 647"/>
                  <a:gd name="T57" fmla="*/ 323 h 540"/>
                  <a:gd name="T58" fmla="*/ 7 w 647"/>
                  <a:gd name="T59" fmla="*/ 228 h 540"/>
                  <a:gd name="T60" fmla="*/ 7 w 647"/>
                  <a:gd name="T61" fmla="*/ 194 h 540"/>
                  <a:gd name="T62" fmla="*/ 55 w 647"/>
                  <a:gd name="T63" fmla="*/ 178 h 540"/>
                  <a:gd name="T64" fmla="*/ 86 w 647"/>
                  <a:gd name="T65" fmla="*/ 172 h 540"/>
                  <a:gd name="T66" fmla="*/ 109 w 647"/>
                  <a:gd name="T67" fmla="*/ 164 h 540"/>
                  <a:gd name="T68" fmla="*/ 118 w 647"/>
                  <a:gd name="T69" fmla="*/ 136 h 540"/>
                  <a:gd name="T70" fmla="*/ 115 w 647"/>
                  <a:gd name="T71" fmla="*/ 122 h 540"/>
                  <a:gd name="T72" fmla="*/ 161 w 647"/>
                  <a:gd name="T73" fmla="*/ 80 h 540"/>
                  <a:gd name="T74" fmla="*/ 198 w 647"/>
                  <a:gd name="T75" fmla="*/ 50 h 540"/>
                  <a:gd name="T76" fmla="*/ 231 w 647"/>
                  <a:gd name="T77" fmla="*/ 72 h 540"/>
                  <a:gd name="T78" fmla="*/ 254 w 647"/>
                  <a:gd name="T79" fmla="*/ 48 h 540"/>
                  <a:gd name="T80" fmla="*/ 281 w 647"/>
                  <a:gd name="T81" fmla="*/ 26 h 540"/>
                  <a:gd name="T82" fmla="*/ 307 w 647"/>
                  <a:gd name="T83" fmla="*/ 8 h 540"/>
                  <a:gd name="T84" fmla="*/ 349 w 647"/>
                  <a:gd name="T85" fmla="*/ 8 h 540"/>
                  <a:gd name="T86" fmla="*/ 365 w 647"/>
                  <a:gd name="T87" fmla="*/ 30 h 540"/>
                  <a:gd name="T88" fmla="*/ 365 w 647"/>
                  <a:gd name="T89" fmla="*/ 58 h 540"/>
                  <a:gd name="T90" fmla="*/ 401 w 647"/>
                  <a:gd name="T91" fmla="*/ 100 h 540"/>
                  <a:gd name="T92" fmla="*/ 432 w 647"/>
                  <a:gd name="T93" fmla="*/ 116 h 540"/>
                  <a:gd name="T94" fmla="*/ 455 w 647"/>
                  <a:gd name="T95" fmla="*/ 72 h 540"/>
                  <a:gd name="T96" fmla="*/ 464 w 647"/>
                  <a:gd name="T97" fmla="*/ 0 h 5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7"/>
                  <a:gd name="T148" fmla="*/ 0 h 540"/>
                  <a:gd name="T149" fmla="*/ 647 w 647"/>
                  <a:gd name="T150" fmla="*/ 540 h 5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7" h="540">
                    <a:moveTo>
                      <a:pt x="464" y="0"/>
                    </a:moveTo>
                    <a:lnTo>
                      <a:pt x="498" y="0"/>
                    </a:lnTo>
                    <a:lnTo>
                      <a:pt x="498" y="44"/>
                    </a:lnTo>
                    <a:lnTo>
                      <a:pt x="512" y="58"/>
                    </a:lnTo>
                    <a:lnTo>
                      <a:pt x="517" y="66"/>
                    </a:lnTo>
                    <a:lnTo>
                      <a:pt x="522" y="66"/>
                    </a:lnTo>
                    <a:lnTo>
                      <a:pt x="528" y="72"/>
                    </a:lnTo>
                    <a:lnTo>
                      <a:pt x="531" y="116"/>
                    </a:lnTo>
                    <a:lnTo>
                      <a:pt x="549" y="144"/>
                    </a:lnTo>
                    <a:lnTo>
                      <a:pt x="579" y="184"/>
                    </a:lnTo>
                    <a:lnTo>
                      <a:pt x="579" y="192"/>
                    </a:lnTo>
                    <a:lnTo>
                      <a:pt x="611" y="228"/>
                    </a:lnTo>
                    <a:lnTo>
                      <a:pt x="611" y="232"/>
                    </a:lnTo>
                    <a:lnTo>
                      <a:pt x="642" y="260"/>
                    </a:lnTo>
                    <a:lnTo>
                      <a:pt x="646" y="309"/>
                    </a:lnTo>
                    <a:lnTo>
                      <a:pt x="642" y="353"/>
                    </a:lnTo>
                    <a:lnTo>
                      <a:pt x="630" y="375"/>
                    </a:lnTo>
                    <a:lnTo>
                      <a:pt x="620" y="385"/>
                    </a:lnTo>
                    <a:lnTo>
                      <a:pt x="614" y="409"/>
                    </a:lnTo>
                    <a:lnTo>
                      <a:pt x="604" y="429"/>
                    </a:lnTo>
                    <a:lnTo>
                      <a:pt x="595" y="433"/>
                    </a:lnTo>
                    <a:lnTo>
                      <a:pt x="598" y="443"/>
                    </a:lnTo>
                    <a:lnTo>
                      <a:pt x="582" y="457"/>
                    </a:lnTo>
                    <a:lnTo>
                      <a:pt x="579" y="483"/>
                    </a:lnTo>
                    <a:lnTo>
                      <a:pt x="575" y="501"/>
                    </a:lnTo>
                    <a:lnTo>
                      <a:pt x="567" y="505"/>
                    </a:lnTo>
                    <a:lnTo>
                      <a:pt x="563" y="515"/>
                    </a:lnTo>
                    <a:lnTo>
                      <a:pt x="556" y="525"/>
                    </a:lnTo>
                    <a:lnTo>
                      <a:pt x="544" y="525"/>
                    </a:lnTo>
                    <a:lnTo>
                      <a:pt x="531" y="531"/>
                    </a:lnTo>
                    <a:lnTo>
                      <a:pt x="519" y="539"/>
                    </a:lnTo>
                    <a:lnTo>
                      <a:pt x="500" y="519"/>
                    </a:lnTo>
                    <a:lnTo>
                      <a:pt x="484" y="525"/>
                    </a:lnTo>
                    <a:lnTo>
                      <a:pt x="477" y="525"/>
                    </a:lnTo>
                    <a:lnTo>
                      <a:pt x="448" y="529"/>
                    </a:lnTo>
                    <a:lnTo>
                      <a:pt x="434" y="515"/>
                    </a:lnTo>
                    <a:lnTo>
                      <a:pt x="420" y="493"/>
                    </a:lnTo>
                    <a:lnTo>
                      <a:pt x="415" y="497"/>
                    </a:lnTo>
                    <a:lnTo>
                      <a:pt x="408" y="481"/>
                    </a:lnTo>
                    <a:lnTo>
                      <a:pt x="402" y="469"/>
                    </a:lnTo>
                    <a:lnTo>
                      <a:pt x="401" y="465"/>
                    </a:lnTo>
                    <a:lnTo>
                      <a:pt x="401" y="443"/>
                    </a:lnTo>
                    <a:lnTo>
                      <a:pt x="401" y="429"/>
                    </a:lnTo>
                    <a:lnTo>
                      <a:pt x="395" y="421"/>
                    </a:lnTo>
                    <a:lnTo>
                      <a:pt x="381" y="425"/>
                    </a:lnTo>
                    <a:lnTo>
                      <a:pt x="372" y="429"/>
                    </a:lnTo>
                    <a:lnTo>
                      <a:pt x="360" y="429"/>
                    </a:lnTo>
                    <a:lnTo>
                      <a:pt x="357" y="429"/>
                    </a:lnTo>
                    <a:lnTo>
                      <a:pt x="349" y="429"/>
                    </a:lnTo>
                    <a:lnTo>
                      <a:pt x="339" y="415"/>
                    </a:lnTo>
                    <a:lnTo>
                      <a:pt x="328" y="401"/>
                    </a:lnTo>
                    <a:lnTo>
                      <a:pt x="327" y="401"/>
                    </a:lnTo>
                    <a:lnTo>
                      <a:pt x="312" y="401"/>
                    </a:lnTo>
                    <a:lnTo>
                      <a:pt x="309" y="393"/>
                    </a:lnTo>
                    <a:lnTo>
                      <a:pt x="297" y="401"/>
                    </a:lnTo>
                    <a:lnTo>
                      <a:pt x="289" y="401"/>
                    </a:lnTo>
                    <a:lnTo>
                      <a:pt x="274" y="401"/>
                    </a:lnTo>
                    <a:lnTo>
                      <a:pt x="268" y="393"/>
                    </a:lnTo>
                    <a:lnTo>
                      <a:pt x="263" y="401"/>
                    </a:lnTo>
                    <a:lnTo>
                      <a:pt x="244" y="403"/>
                    </a:lnTo>
                    <a:lnTo>
                      <a:pt x="242" y="401"/>
                    </a:lnTo>
                    <a:lnTo>
                      <a:pt x="233" y="409"/>
                    </a:lnTo>
                    <a:lnTo>
                      <a:pt x="222" y="421"/>
                    </a:lnTo>
                    <a:lnTo>
                      <a:pt x="212" y="421"/>
                    </a:lnTo>
                    <a:lnTo>
                      <a:pt x="201" y="433"/>
                    </a:lnTo>
                    <a:lnTo>
                      <a:pt x="185" y="433"/>
                    </a:lnTo>
                    <a:lnTo>
                      <a:pt x="169" y="433"/>
                    </a:lnTo>
                    <a:lnTo>
                      <a:pt x="155" y="443"/>
                    </a:lnTo>
                    <a:lnTo>
                      <a:pt x="148" y="453"/>
                    </a:lnTo>
                    <a:lnTo>
                      <a:pt x="141" y="451"/>
                    </a:lnTo>
                    <a:lnTo>
                      <a:pt x="138" y="459"/>
                    </a:lnTo>
                    <a:lnTo>
                      <a:pt x="127" y="461"/>
                    </a:lnTo>
                    <a:lnTo>
                      <a:pt x="118" y="469"/>
                    </a:lnTo>
                    <a:lnTo>
                      <a:pt x="86" y="469"/>
                    </a:lnTo>
                    <a:lnTo>
                      <a:pt x="74" y="457"/>
                    </a:lnTo>
                    <a:lnTo>
                      <a:pt x="72" y="451"/>
                    </a:lnTo>
                    <a:lnTo>
                      <a:pt x="71" y="457"/>
                    </a:lnTo>
                    <a:lnTo>
                      <a:pt x="64" y="443"/>
                    </a:lnTo>
                    <a:lnTo>
                      <a:pt x="65" y="417"/>
                    </a:lnTo>
                    <a:lnTo>
                      <a:pt x="71" y="401"/>
                    </a:lnTo>
                    <a:lnTo>
                      <a:pt x="64" y="385"/>
                    </a:lnTo>
                    <a:lnTo>
                      <a:pt x="58" y="375"/>
                    </a:lnTo>
                    <a:lnTo>
                      <a:pt x="58" y="359"/>
                    </a:lnTo>
                    <a:lnTo>
                      <a:pt x="46" y="349"/>
                    </a:lnTo>
                    <a:lnTo>
                      <a:pt x="42" y="349"/>
                    </a:lnTo>
                    <a:lnTo>
                      <a:pt x="41" y="343"/>
                    </a:lnTo>
                    <a:lnTo>
                      <a:pt x="28" y="323"/>
                    </a:lnTo>
                    <a:lnTo>
                      <a:pt x="11" y="277"/>
                    </a:lnTo>
                    <a:lnTo>
                      <a:pt x="7" y="244"/>
                    </a:lnTo>
                    <a:lnTo>
                      <a:pt x="7" y="228"/>
                    </a:lnTo>
                    <a:lnTo>
                      <a:pt x="0" y="220"/>
                    </a:lnTo>
                    <a:lnTo>
                      <a:pt x="2" y="200"/>
                    </a:lnTo>
                    <a:lnTo>
                      <a:pt x="7" y="194"/>
                    </a:lnTo>
                    <a:lnTo>
                      <a:pt x="28" y="172"/>
                    </a:lnTo>
                    <a:lnTo>
                      <a:pt x="48" y="172"/>
                    </a:lnTo>
                    <a:lnTo>
                      <a:pt x="55" y="178"/>
                    </a:lnTo>
                    <a:lnTo>
                      <a:pt x="79" y="178"/>
                    </a:lnTo>
                    <a:lnTo>
                      <a:pt x="83" y="172"/>
                    </a:lnTo>
                    <a:lnTo>
                      <a:pt x="86" y="172"/>
                    </a:lnTo>
                    <a:lnTo>
                      <a:pt x="97" y="166"/>
                    </a:lnTo>
                    <a:lnTo>
                      <a:pt x="102" y="166"/>
                    </a:lnTo>
                    <a:lnTo>
                      <a:pt x="109" y="164"/>
                    </a:lnTo>
                    <a:lnTo>
                      <a:pt x="106" y="156"/>
                    </a:lnTo>
                    <a:lnTo>
                      <a:pt x="111" y="142"/>
                    </a:lnTo>
                    <a:lnTo>
                      <a:pt x="118" y="136"/>
                    </a:lnTo>
                    <a:lnTo>
                      <a:pt x="115" y="130"/>
                    </a:lnTo>
                    <a:lnTo>
                      <a:pt x="118" y="124"/>
                    </a:lnTo>
                    <a:lnTo>
                      <a:pt x="115" y="122"/>
                    </a:lnTo>
                    <a:lnTo>
                      <a:pt x="127" y="108"/>
                    </a:lnTo>
                    <a:lnTo>
                      <a:pt x="143" y="106"/>
                    </a:lnTo>
                    <a:lnTo>
                      <a:pt x="161" y="80"/>
                    </a:lnTo>
                    <a:lnTo>
                      <a:pt x="182" y="58"/>
                    </a:lnTo>
                    <a:lnTo>
                      <a:pt x="192" y="58"/>
                    </a:lnTo>
                    <a:lnTo>
                      <a:pt x="198" y="50"/>
                    </a:lnTo>
                    <a:lnTo>
                      <a:pt x="207" y="50"/>
                    </a:lnTo>
                    <a:lnTo>
                      <a:pt x="224" y="70"/>
                    </a:lnTo>
                    <a:lnTo>
                      <a:pt x="231" y="72"/>
                    </a:lnTo>
                    <a:lnTo>
                      <a:pt x="237" y="66"/>
                    </a:lnTo>
                    <a:lnTo>
                      <a:pt x="245" y="50"/>
                    </a:lnTo>
                    <a:lnTo>
                      <a:pt x="254" y="48"/>
                    </a:lnTo>
                    <a:lnTo>
                      <a:pt x="263" y="30"/>
                    </a:lnTo>
                    <a:lnTo>
                      <a:pt x="270" y="30"/>
                    </a:lnTo>
                    <a:lnTo>
                      <a:pt x="281" y="26"/>
                    </a:lnTo>
                    <a:lnTo>
                      <a:pt x="289" y="14"/>
                    </a:lnTo>
                    <a:lnTo>
                      <a:pt x="297" y="14"/>
                    </a:lnTo>
                    <a:lnTo>
                      <a:pt x="307" y="8"/>
                    </a:lnTo>
                    <a:lnTo>
                      <a:pt x="318" y="8"/>
                    </a:lnTo>
                    <a:lnTo>
                      <a:pt x="332" y="8"/>
                    </a:lnTo>
                    <a:lnTo>
                      <a:pt x="349" y="8"/>
                    </a:lnTo>
                    <a:lnTo>
                      <a:pt x="360" y="22"/>
                    </a:lnTo>
                    <a:lnTo>
                      <a:pt x="364" y="28"/>
                    </a:lnTo>
                    <a:lnTo>
                      <a:pt x="365" y="30"/>
                    </a:lnTo>
                    <a:lnTo>
                      <a:pt x="369" y="42"/>
                    </a:lnTo>
                    <a:lnTo>
                      <a:pt x="365" y="44"/>
                    </a:lnTo>
                    <a:lnTo>
                      <a:pt x="365" y="58"/>
                    </a:lnTo>
                    <a:lnTo>
                      <a:pt x="364" y="66"/>
                    </a:lnTo>
                    <a:lnTo>
                      <a:pt x="392" y="88"/>
                    </a:lnTo>
                    <a:lnTo>
                      <a:pt x="401" y="100"/>
                    </a:lnTo>
                    <a:lnTo>
                      <a:pt x="413" y="102"/>
                    </a:lnTo>
                    <a:lnTo>
                      <a:pt x="422" y="108"/>
                    </a:lnTo>
                    <a:lnTo>
                      <a:pt x="432" y="116"/>
                    </a:lnTo>
                    <a:lnTo>
                      <a:pt x="445" y="106"/>
                    </a:lnTo>
                    <a:lnTo>
                      <a:pt x="452" y="88"/>
                    </a:lnTo>
                    <a:lnTo>
                      <a:pt x="455" y="72"/>
                    </a:lnTo>
                    <a:lnTo>
                      <a:pt x="459" y="42"/>
                    </a:lnTo>
                    <a:lnTo>
                      <a:pt x="464" y="30"/>
                    </a:lnTo>
                    <a:lnTo>
                      <a:pt x="4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611" y="2380"/>
                <a:ext cx="350" cy="59"/>
              </a:xfrm>
              <a:custGeom>
                <a:avLst/>
                <a:gdLst>
                  <a:gd name="T0" fmla="*/ 24 w 350"/>
                  <a:gd name="T1" fmla="*/ 8 h 59"/>
                  <a:gd name="T2" fmla="*/ 68 w 350"/>
                  <a:gd name="T3" fmla="*/ 8 h 59"/>
                  <a:gd name="T4" fmla="*/ 94 w 350"/>
                  <a:gd name="T5" fmla="*/ 10 h 59"/>
                  <a:gd name="T6" fmla="*/ 118 w 350"/>
                  <a:gd name="T7" fmla="*/ 27 h 59"/>
                  <a:gd name="T8" fmla="*/ 137 w 350"/>
                  <a:gd name="T9" fmla="*/ 32 h 59"/>
                  <a:gd name="T10" fmla="*/ 170 w 350"/>
                  <a:gd name="T11" fmla="*/ 39 h 59"/>
                  <a:gd name="T12" fmla="*/ 188 w 350"/>
                  <a:gd name="T13" fmla="*/ 44 h 59"/>
                  <a:gd name="T14" fmla="*/ 194 w 350"/>
                  <a:gd name="T15" fmla="*/ 27 h 59"/>
                  <a:gd name="T16" fmla="*/ 236 w 350"/>
                  <a:gd name="T17" fmla="*/ 32 h 59"/>
                  <a:gd name="T18" fmla="*/ 267 w 350"/>
                  <a:gd name="T19" fmla="*/ 37 h 59"/>
                  <a:gd name="T20" fmla="*/ 288 w 350"/>
                  <a:gd name="T21" fmla="*/ 39 h 59"/>
                  <a:gd name="T22" fmla="*/ 306 w 350"/>
                  <a:gd name="T23" fmla="*/ 32 h 59"/>
                  <a:gd name="T24" fmla="*/ 330 w 350"/>
                  <a:gd name="T25" fmla="*/ 27 h 59"/>
                  <a:gd name="T26" fmla="*/ 349 w 350"/>
                  <a:gd name="T27" fmla="*/ 26 h 59"/>
                  <a:gd name="T28" fmla="*/ 342 w 350"/>
                  <a:gd name="T29" fmla="*/ 44 h 59"/>
                  <a:gd name="T30" fmla="*/ 330 w 350"/>
                  <a:gd name="T31" fmla="*/ 47 h 59"/>
                  <a:gd name="T32" fmla="*/ 314 w 350"/>
                  <a:gd name="T33" fmla="*/ 50 h 59"/>
                  <a:gd name="T34" fmla="*/ 304 w 350"/>
                  <a:gd name="T35" fmla="*/ 55 h 59"/>
                  <a:gd name="T36" fmla="*/ 286 w 350"/>
                  <a:gd name="T37" fmla="*/ 55 h 59"/>
                  <a:gd name="T38" fmla="*/ 273 w 350"/>
                  <a:gd name="T39" fmla="*/ 55 h 59"/>
                  <a:gd name="T40" fmla="*/ 255 w 350"/>
                  <a:gd name="T41" fmla="*/ 58 h 59"/>
                  <a:gd name="T42" fmla="*/ 238 w 350"/>
                  <a:gd name="T43" fmla="*/ 47 h 59"/>
                  <a:gd name="T44" fmla="*/ 224 w 350"/>
                  <a:gd name="T45" fmla="*/ 58 h 59"/>
                  <a:gd name="T46" fmla="*/ 205 w 350"/>
                  <a:gd name="T47" fmla="*/ 47 h 59"/>
                  <a:gd name="T48" fmla="*/ 193 w 350"/>
                  <a:gd name="T49" fmla="*/ 50 h 59"/>
                  <a:gd name="T50" fmla="*/ 175 w 350"/>
                  <a:gd name="T51" fmla="*/ 55 h 59"/>
                  <a:gd name="T52" fmla="*/ 158 w 350"/>
                  <a:gd name="T53" fmla="*/ 52 h 59"/>
                  <a:gd name="T54" fmla="*/ 139 w 350"/>
                  <a:gd name="T55" fmla="*/ 50 h 59"/>
                  <a:gd name="T56" fmla="*/ 123 w 350"/>
                  <a:gd name="T57" fmla="*/ 55 h 59"/>
                  <a:gd name="T58" fmla="*/ 95 w 350"/>
                  <a:gd name="T59" fmla="*/ 45 h 59"/>
                  <a:gd name="T60" fmla="*/ 63 w 350"/>
                  <a:gd name="T61" fmla="*/ 40 h 59"/>
                  <a:gd name="T62" fmla="*/ 38 w 350"/>
                  <a:gd name="T63" fmla="*/ 37 h 59"/>
                  <a:gd name="T64" fmla="*/ 12 w 350"/>
                  <a:gd name="T65" fmla="*/ 26 h 59"/>
                  <a:gd name="T66" fmla="*/ 0 w 350"/>
                  <a:gd name="T67" fmla="*/ 23 h 59"/>
                  <a:gd name="T68" fmla="*/ 0 w 350"/>
                  <a:gd name="T69" fmla="*/ 0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0"/>
                  <a:gd name="T106" fmla="*/ 0 h 59"/>
                  <a:gd name="T107" fmla="*/ 350 w 350"/>
                  <a:gd name="T108" fmla="*/ 59 h 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0" h="59">
                    <a:moveTo>
                      <a:pt x="0" y="0"/>
                    </a:moveTo>
                    <a:lnTo>
                      <a:pt x="24" y="8"/>
                    </a:lnTo>
                    <a:lnTo>
                      <a:pt x="49" y="8"/>
                    </a:lnTo>
                    <a:lnTo>
                      <a:pt x="68" y="8"/>
                    </a:lnTo>
                    <a:lnTo>
                      <a:pt x="82" y="8"/>
                    </a:lnTo>
                    <a:lnTo>
                      <a:pt x="94" y="10"/>
                    </a:lnTo>
                    <a:lnTo>
                      <a:pt x="108" y="15"/>
                    </a:lnTo>
                    <a:lnTo>
                      <a:pt x="118" y="27"/>
                    </a:lnTo>
                    <a:lnTo>
                      <a:pt x="125" y="32"/>
                    </a:lnTo>
                    <a:lnTo>
                      <a:pt x="137" y="32"/>
                    </a:lnTo>
                    <a:lnTo>
                      <a:pt x="155" y="32"/>
                    </a:lnTo>
                    <a:lnTo>
                      <a:pt x="170" y="39"/>
                    </a:lnTo>
                    <a:lnTo>
                      <a:pt x="181" y="44"/>
                    </a:lnTo>
                    <a:lnTo>
                      <a:pt x="188" y="44"/>
                    </a:lnTo>
                    <a:lnTo>
                      <a:pt x="189" y="32"/>
                    </a:lnTo>
                    <a:lnTo>
                      <a:pt x="194" y="27"/>
                    </a:lnTo>
                    <a:lnTo>
                      <a:pt x="219" y="32"/>
                    </a:lnTo>
                    <a:lnTo>
                      <a:pt x="236" y="32"/>
                    </a:lnTo>
                    <a:lnTo>
                      <a:pt x="255" y="32"/>
                    </a:lnTo>
                    <a:lnTo>
                      <a:pt x="267" y="37"/>
                    </a:lnTo>
                    <a:lnTo>
                      <a:pt x="274" y="40"/>
                    </a:lnTo>
                    <a:lnTo>
                      <a:pt x="288" y="39"/>
                    </a:lnTo>
                    <a:lnTo>
                      <a:pt x="299" y="37"/>
                    </a:lnTo>
                    <a:lnTo>
                      <a:pt x="306" y="32"/>
                    </a:lnTo>
                    <a:lnTo>
                      <a:pt x="318" y="32"/>
                    </a:lnTo>
                    <a:lnTo>
                      <a:pt x="330" y="27"/>
                    </a:lnTo>
                    <a:lnTo>
                      <a:pt x="342" y="26"/>
                    </a:lnTo>
                    <a:lnTo>
                      <a:pt x="349" y="26"/>
                    </a:lnTo>
                    <a:lnTo>
                      <a:pt x="346" y="37"/>
                    </a:lnTo>
                    <a:lnTo>
                      <a:pt x="342" y="44"/>
                    </a:lnTo>
                    <a:lnTo>
                      <a:pt x="337" y="47"/>
                    </a:lnTo>
                    <a:lnTo>
                      <a:pt x="330" y="47"/>
                    </a:lnTo>
                    <a:lnTo>
                      <a:pt x="326" y="47"/>
                    </a:lnTo>
                    <a:lnTo>
                      <a:pt x="314" y="50"/>
                    </a:lnTo>
                    <a:lnTo>
                      <a:pt x="307" y="55"/>
                    </a:lnTo>
                    <a:lnTo>
                      <a:pt x="304" y="55"/>
                    </a:lnTo>
                    <a:lnTo>
                      <a:pt x="293" y="52"/>
                    </a:lnTo>
                    <a:lnTo>
                      <a:pt x="286" y="55"/>
                    </a:lnTo>
                    <a:lnTo>
                      <a:pt x="280" y="55"/>
                    </a:lnTo>
                    <a:lnTo>
                      <a:pt x="273" y="55"/>
                    </a:lnTo>
                    <a:lnTo>
                      <a:pt x="267" y="58"/>
                    </a:lnTo>
                    <a:lnTo>
                      <a:pt x="255" y="58"/>
                    </a:lnTo>
                    <a:lnTo>
                      <a:pt x="248" y="55"/>
                    </a:lnTo>
                    <a:lnTo>
                      <a:pt x="238" y="47"/>
                    </a:lnTo>
                    <a:lnTo>
                      <a:pt x="231" y="55"/>
                    </a:lnTo>
                    <a:lnTo>
                      <a:pt x="224" y="58"/>
                    </a:lnTo>
                    <a:lnTo>
                      <a:pt x="217" y="58"/>
                    </a:lnTo>
                    <a:lnTo>
                      <a:pt x="205" y="47"/>
                    </a:lnTo>
                    <a:lnTo>
                      <a:pt x="201" y="50"/>
                    </a:lnTo>
                    <a:lnTo>
                      <a:pt x="193" y="50"/>
                    </a:lnTo>
                    <a:lnTo>
                      <a:pt x="186" y="55"/>
                    </a:lnTo>
                    <a:lnTo>
                      <a:pt x="175" y="55"/>
                    </a:lnTo>
                    <a:lnTo>
                      <a:pt x="163" y="55"/>
                    </a:lnTo>
                    <a:lnTo>
                      <a:pt x="158" y="52"/>
                    </a:lnTo>
                    <a:lnTo>
                      <a:pt x="151" y="47"/>
                    </a:lnTo>
                    <a:lnTo>
                      <a:pt x="139" y="50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08" y="52"/>
                    </a:lnTo>
                    <a:lnTo>
                      <a:pt x="95" y="45"/>
                    </a:lnTo>
                    <a:lnTo>
                      <a:pt x="85" y="45"/>
                    </a:lnTo>
                    <a:lnTo>
                      <a:pt x="63" y="40"/>
                    </a:lnTo>
                    <a:lnTo>
                      <a:pt x="49" y="37"/>
                    </a:lnTo>
                    <a:lnTo>
                      <a:pt x="38" y="37"/>
                    </a:lnTo>
                    <a:lnTo>
                      <a:pt x="24" y="32"/>
                    </a:lnTo>
                    <a:lnTo>
                      <a:pt x="12" y="26"/>
                    </a:lnTo>
                    <a:lnTo>
                      <a:pt x="5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4807" y="2230"/>
                <a:ext cx="154" cy="133"/>
              </a:xfrm>
              <a:custGeom>
                <a:avLst/>
                <a:gdLst>
                  <a:gd name="T0" fmla="*/ 75 w 154"/>
                  <a:gd name="T1" fmla="*/ 4 h 133"/>
                  <a:gd name="T2" fmla="*/ 130 w 154"/>
                  <a:gd name="T3" fmla="*/ 0 h 133"/>
                  <a:gd name="T4" fmla="*/ 140 w 154"/>
                  <a:gd name="T5" fmla="*/ 17 h 133"/>
                  <a:gd name="T6" fmla="*/ 120 w 154"/>
                  <a:gd name="T7" fmla="*/ 24 h 133"/>
                  <a:gd name="T8" fmla="*/ 118 w 154"/>
                  <a:gd name="T9" fmla="*/ 37 h 133"/>
                  <a:gd name="T10" fmla="*/ 110 w 154"/>
                  <a:gd name="T11" fmla="*/ 45 h 133"/>
                  <a:gd name="T12" fmla="*/ 95 w 154"/>
                  <a:gd name="T13" fmla="*/ 45 h 133"/>
                  <a:gd name="T14" fmla="*/ 81 w 154"/>
                  <a:gd name="T15" fmla="*/ 39 h 133"/>
                  <a:gd name="T16" fmla="*/ 68 w 154"/>
                  <a:gd name="T17" fmla="*/ 24 h 133"/>
                  <a:gd name="T18" fmla="*/ 52 w 154"/>
                  <a:gd name="T19" fmla="*/ 24 h 133"/>
                  <a:gd name="T20" fmla="*/ 47 w 154"/>
                  <a:gd name="T21" fmla="*/ 45 h 133"/>
                  <a:gd name="T22" fmla="*/ 52 w 154"/>
                  <a:gd name="T23" fmla="*/ 58 h 133"/>
                  <a:gd name="T24" fmla="*/ 68 w 154"/>
                  <a:gd name="T25" fmla="*/ 50 h 133"/>
                  <a:gd name="T26" fmla="*/ 80 w 154"/>
                  <a:gd name="T27" fmla="*/ 56 h 133"/>
                  <a:gd name="T28" fmla="*/ 77 w 154"/>
                  <a:gd name="T29" fmla="*/ 65 h 133"/>
                  <a:gd name="T30" fmla="*/ 75 w 154"/>
                  <a:gd name="T31" fmla="*/ 73 h 133"/>
                  <a:gd name="T32" fmla="*/ 77 w 154"/>
                  <a:gd name="T33" fmla="*/ 87 h 133"/>
                  <a:gd name="T34" fmla="*/ 86 w 154"/>
                  <a:gd name="T35" fmla="*/ 91 h 133"/>
                  <a:gd name="T36" fmla="*/ 81 w 154"/>
                  <a:gd name="T37" fmla="*/ 106 h 133"/>
                  <a:gd name="T38" fmla="*/ 77 w 154"/>
                  <a:gd name="T39" fmla="*/ 125 h 133"/>
                  <a:gd name="T40" fmla="*/ 65 w 154"/>
                  <a:gd name="T41" fmla="*/ 126 h 133"/>
                  <a:gd name="T42" fmla="*/ 60 w 154"/>
                  <a:gd name="T43" fmla="*/ 117 h 133"/>
                  <a:gd name="T44" fmla="*/ 52 w 154"/>
                  <a:gd name="T45" fmla="*/ 99 h 133"/>
                  <a:gd name="T46" fmla="*/ 52 w 154"/>
                  <a:gd name="T47" fmla="*/ 84 h 133"/>
                  <a:gd name="T48" fmla="*/ 33 w 154"/>
                  <a:gd name="T49" fmla="*/ 84 h 133"/>
                  <a:gd name="T50" fmla="*/ 22 w 154"/>
                  <a:gd name="T51" fmla="*/ 86 h 133"/>
                  <a:gd name="T52" fmla="*/ 38 w 154"/>
                  <a:gd name="T53" fmla="*/ 91 h 133"/>
                  <a:gd name="T54" fmla="*/ 45 w 154"/>
                  <a:gd name="T55" fmla="*/ 104 h 133"/>
                  <a:gd name="T56" fmla="*/ 40 w 154"/>
                  <a:gd name="T57" fmla="*/ 117 h 133"/>
                  <a:gd name="T58" fmla="*/ 28 w 154"/>
                  <a:gd name="T59" fmla="*/ 132 h 133"/>
                  <a:gd name="T60" fmla="*/ 28 w 154"/>
                  <a:gd name="T61" fmla="*/ 117 h 133"/>
                  <a:gd name="T62" fmla="*/ 22 w 154"/>
                  <a:gd name="T63" fmla="*/ 104 h 133"/>
                  <a:gd name="T64" fmla="*/ 12 w 154"/>
                  <a:gd name="T65" fmla="*/ 91 h 133"/>
                  <a:gd name="T66" fmla="*/ 3 w 154"/>
                  <a:gd name="T67" fmla="*/ 76 h 133"/>
                  <a:gd name="T68" fmla="*/ 17 w 154"/>
                  <a:gd name="T69" fmla="*/ 63 h 133"/>
                  <a:gd name="T70" fmla="*/ 22 w 154"/>
                  <a:gd name="T71" fmla="*/ 43 h 133"/>
                  <a:gd name="T72" fmla="*/ 27 w 154"/>
                  <a:gd name="T73" fmla="*/ 26 h 133"/>
                  <a:gd name="T74" fmla="*/ 22 w 154"/>
                  <a:gd name="T75" fmla="*/ 17 h 1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4"/>
                  <a:gd name="T115" fmla="*/ 0 h 133"/>
                  <a:gd name="T116" fmla="*/ 154 w 154"/>
                  <a:gd name="T117" fmla="*/ 133 h 13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4" h="133">
                    <a:moveTo>
                      <a:pt x="40" y="0"/>
                    </a:moveTo>
                    <a:lnTo>
                      <a:pt x="75" y="4"/>
                    </a:lnTo>
                    <a:lnTo>
                      <a:pt x="111" y="4"/>
                    </a:lnTo>
                    <a:lnTo>
                      <a:pt x="130" y="0"/>
                    </a:lnTo>
                    <a:lnTo>
                      <a:pt x="153" y="11"/>
                    </a:lnTo>
                    <a:lnTo>
                      <a:pt x="140" y="17"/>
                    </a:lnTo>
                    <a:lnTo>
                      <a:pt x="130" y="22"/>
                    </a:lnTo>
                    <a:lnTo>
                      <a:pt x="120" y="24"/>
                    </a:lnTo>
                    <a:lnTo>
                      <a:pt x="118" y="30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0" y="45"/>
                    </a:lnTo>
                    <a:lnTo>
                      <a:pt x="100" y="45"/>
                    </a:lnTo>
                    <a:lnTo>
                      <a:pt x="95" y="45"/>
                    </a:lnTo>
                    <a:lnTo>
                      <a:pt x="86" y="45"/>
                    </a:lnTo>
                    <a:lnTo>
                      <a:pt x="81" y="39"/>
                    </a:lnTo>
                    <a:lnTo>
                      <a:pt x="75" y="32"/>
                    </a:lnTo>
                    <a:lnTo>
                      <a:pt x="68" y="24"/>
                    </a:lnTo>
                    <a:lnTo>
                      <a:pt x="53" y="24"/>
                    </a:lnTo>
                    <a:lnTo>
                      <a:pt x="52" y="24"/>
                    </a:lnTo>
                    <a:lnTo>
                      <a:pt x="45" y="39"/>
                    </a:lnTo>
                    <a:lnTo>
                      <a:pt x="47" y="45"/>
                    </a:lnTo>
                    <a:lnTo>
                      <a:pt x="47" y="52"/>
                    </a:lnTo>
                    <a:lnTo>
                      <a:pt x="52" y="58"/>
                    </a:lnTo>
                    <a:lnTo>
                      <a:pt x="58" y="58"/>
                    </a:lnTo>
                    <a:lnTo>
                      <a:pt x="68" y="50"/>
                    </a:lnTo>
                    <a:lnTo>
                      <a:pt x="75" y="50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7" y="65"/>
                    </a:lnTo>
                    <a:lnTo>
                      <a:pt x="75" y="67"/>
                    </a:lnTo>
                    <a:lnTo>
                      <a:pt x="75" y="73"/>
                    </a:lnTo>
                    <a:lnTo>
                      <a:pt x="75" y="80"/>
                    </a:lnTo>
                    <a:lnTo>
                      <a:pt x="77" y="87"/>
                    </a:lnTo>
                    <a:lnTo>
                      <a:pt x="83" y="93"/>
                    </a:lnTo>
                    <a:lnTo>
                      <a:pt x="86" y="91"/>
                    </a:lnTo>
                    <a:lnTo>
                      <a:pt x="86" y="99"/>
                    </a:lnTo>
                    <a:lnTo>
                      <a:pt x="81" y="106"/>
                    </a:lnTo>
                    <a:lnTo>
                      <a:pt x="80" y="112"/>
                    </a:lnTo>
                    <a:lnTo>
                      <a:pt x="77" y="125"/>
                    </a:lnTo>
                    <a:lnTo>
                      <a:pt x="70" y="126"/>
                    </a:lnTo>
                    <a:lnTo>
                      <a:pt x="65" y="126"/>
                    </a:lnTo>
                    <a:lnTo>
                      <a:pt x="60" y="126"/>
                    </a:lnTo>
                    <a:lnTo>
                      <a:pt x="60" y="117"/>
                    </a:lnTo>
                    <a:lnTo>
                      <a:pt x="58" y="104"/>
                    </a:lnTo>
                    <a:lnTo>
                      <a:pt x="52" y="99"/>
                    </a:lnTo>
                    <a:lnTo>
                      <a:pt x="52" y="93"/>
                    </a:lnTo>
                    <a:lnTo>
                      <a:pt x="52" y="84"/>
                    </a:lnTo>
                    <a:lnTo>
                      <a:pt x="45" y="76"/>
                    </a:lnTo>
                    <a:lnTo>
                      <a:pt x="33" y="84"/>
                    </a:lnTo>
                    <a:lnTo>
                      <a:pt x="28" y="76"/>
                    </a:lnTo>
                    <a:lnTo>
                      <a:pt x="22" y="86"/>
                    </a:lnTo>
                    <a:lnTo>
                      <a:pt x="28" y="91"/>
                    </a:lnTo>
                    <a:lnTo>
                      <a:pt x="38" y="91"/>
                    </a:lnTo>
                    <a:lnTo>
                      <a:pt x="40" y="97"/>
                    </a:lnTo>
                    <a:lnTo>
                      <a:pt x="45" y="104"/>
                    </a:lnTo>
                    <a:lnTo>
                      <a:pt x="45" y="110"/>
                    </a:lnTo>
                    <a:lnTo>
                      <a:pt x="40" y="117"/>
                    </a:lnTo>
                    <a:lnTo>
                      <a:pt x="33" y="130"/>
                    </a:lnTo>
                    <a:lnTo>
                      <a:pt x="28" y="132"/>
                    </a:lnTo>
                    <a:lnTo>
                      <a:pt x="28" y="125"/>
                    </a:lnTo>
                    <a:lnTo>
                      <a:pt x="28" y="117"/>
                    </a:lnTo>
                    <a:lnTo>
                      <a:pt x="30" y="110"/>
                    </a:lnTo>
                    <a:lnTo>
                      <a:pt x="22" y="104"/>
                    </a:lnTo>
                    <a:lnTo>
                      <a:pt x="15" y="99"/>
                    </a:lnTo>
                    <a:lnTo>
                      <a:pt x="12" y="91"/>
                    </a:lnTo>
                    <a:lnTo>
                      <a:pt x="0" y="91"/>
                    </a:lnTo>
                    <a:lnTo>
                      <a:pt x="3" y="76"/>
                    </a:lnTo>
                    <a:lnTo>
                      <a:pt x="12" y="71"/>
                    </a:lnTo>
                    <a:lnTo>
                      <a:pt x="17" y="63"/>
                    </a:lnTo>
                    <a:lnTo>
                      <a:pt x="22" y="52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2" y="17"/>
                    </a:lnTo>
                    <a:lnTo>
                      <a:pt x="4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4637" y="2163"/>
                <a:ext cx="167" cy="192"/>
              </a:xfrm>
              <a:custGeom>
                <a:avLst/>
                <a:gdLst>
                  <a:gd name="T0" fmla="*/ 0 w 167"/>
                  <a:gd name="T1" fmla="*/ 67 h 192"/>
                  <a:gd name="T2" fmla="*/ 32 w 167"/>
                  <a:gd name="T3" fmla="*/ 34 h 192"/>
                  <a:gd name="T4" fmla="*/ 53 w 167"/>
                  <a:gd name="T5" fmla="*/ 21 h 192"/>
                  <a:gd name="T6" fmla="*/ 60 w 167"/>
                  <a:gd name="T7" fmla="*/ 13 h 192"/>
                  <a:gd name="T8" fmla="*/ 85 w 167"/>
                  <a:gd name="T9" fmla="*/ 0 h 192"/>
                  <a:gd name="T10" fmla="*/ 103 w 167"/>
                  <a:gd name="T11" fmla="*/ 27 h 192"/>
                  <a:gd name="T12" fmla="*/ 115 w 167"/>
                  <a:gd name="T13" fmla="*/ 17 h 192"/>
                  <a:gd name="T14" fmla="*/ 121 w 167"/>
                  <a:gd name="T15" fmla="*/ 11 h 192"/>
                  <a:gd name="T16" fmla="*/ 133 w 167"/>
                  <a:gd name="T17" fmla="*/ 0 h 192"/>
                  <a:gd name="T18" fmla="*/ 143 w 167"/>
                  <a:gd name="T19" fmla="*/ 0 h 192"/>
                  <a:gd name="T20" fmla="*/ 143 w 167"/>
                  <a:gd name="T21" fmla="*/ 13 h 192"/>
                  <a:gd name="T22" fmla="*/ 143 w 167"/>
                  <a:gd name="T23" fmla="*/ 19 h 192"/>
                  <a:gd name="T24" fmla="*/ 138 w 167"/>
                  <a:gd name="T25" fmla="*/ 27 h 192"/>
                  <a:gd name="T26" fmla="*/ 138 w 167"/>
                  <a:gd name="T27" fmla="*/ 34 h 192"/>
                  <a:gd name="T28" fmla="*/ 154 w 167"/>
                  <a:gd name="T29" fmla="*/ 61 h 192"/>
                  <a:gd name="T30" fmla="*/ 158 w 167"/>
                  <a:gd name="T31" fmla="*/ 74 h 192"/>
                  <a:gd name="T32" fmla="*/ 163 w 167"/>
                  <a:gd name="T33" fmla="*/ 74 h 192"/>
                  <a:gd name="T34" fmla="*/ 166 w 167"/>
                  <a:gd name="T35" fmla="*/ 86 h 192"/>
                  <a:gd name="T36" fmla="*/ 158 w 167"/>
                  <a:gd name="T37" fmla="*/ 94 h 192"/>
                  <a:gd name="T38" fmla="*/ 154 w 167"/>
                  <a:gd name="T39" fmla="*/ 88 h 192"/>
                  <a:gd name="T40" fmla="*/ 143 w 167"/>
                  <a:gd name="T41" fmla="*/ 96 h 192"/>
                  <a:gd name="T42" fmla="*/ 143 w 167"/>
                  <a:gd name="T43" fmla="*/ 111 h 192"/>
                  <a:gd name="T44" fmla="*/ 128 w 167"/>
                  <a:gd name="T45" fmla="*/ 122 h 192"/>
                  <a:gd name="T46" fmla="*/ 128 w 167"/>
                  <a:gd name="T47" fmla="*/ 151 h 192"/>
                  <a:gd name="T48" fmla="*/ 128 w 167"/>
                  <a:gd name="T49" fmla="*/ 166 h 192"/>
                  <a:gd name="T50" fmla="*/ 121 w 167"/>
                  <a:gd name="T51" fmla="*/ 176 h 192"/>
                  <a:gd name="T52" fmla="*/ 115 w 167"/>
                  <a:gd name="T53" fmla="*/ 191 h 192"/>
                  <a:gd name="T54" fmla="*/ 108 w 167"/>
                  <a:gd name="T55" fmla="*/ 183 h 192"/>
                  <a:gd name="T56" fmla="*/ 98 w 167"/>
                  <a:gd name="T57" fmla="*/ 180 h 192"/>
                  <a:gd name="T58" fmla="*/ 90 w 167"/>
                  <a:gd name="T59" fmla="*/ 176 h 192"/>
                  <a:gd name="T60" fmla="*/ 80 w 167"/>
                  <a:gd name="T61" fmla="*/ 164 h 192"/>
                  <a:gd name="T62" fmla="*/ 55 w 167"/>
                  <a:gd name="T63" fmla="*/ 164 h 192"/>
                  <a:gd name="T64" fmla="*/ 35 w 167"/>
                  <a:gd name="T65" fmla="*/ 159 h 192"/>
                  <a:gd name="T66" fmla="*/ 20 w 167"/>
                  <a:gd name="T67" fmla="*/ 141 h 192"/>
                  <a:gd name="T68" fmla="*/ 12 w 167"/>
                  <a:gd name="T69" fmla="*/ 130 h 192"/>
                  <a:gd name="T70" fmla="*/ 5 w 167"/>
                  <a:gd name="T71" fmla="*/ 122 h 192"/>
                  <a:gd name="T72" fmla="*/ 5 w 167"/>
                  <a:gd name="T73" fmla="*/ 103 h 192"/>
                  <a:gd name="T74" fmla="*/ 0 w 167"/>
                  <a:gd name="T75" fmla="*/ 67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7"/>
                  <a:gd name="T115" fmla="*/ 0 h 192"/>
                  <a:gd name="T116" fmla="*/ 167 w 167"/>
                  <a:gd name="T117" fmla="*/ 192 h 1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7" h="192">
                    <a:moveTo>
                      <a:pt x="0" y="67"/>
                    </a:moveTo>
                    <a:lnTo>
                      <a:pt x="32" y="34"/>
                    </a:lnTo>
                    <a:lnTo>
                      <a:pt x="53" y="21"/>
                    </a:lnTo>
                    <a:lnTo>
                      <a:pt x="60" y="13"/>
                    </a:lnTo>
                    <a:lnTo>
                      <a:pt x="85" y="0"/>
                    </a:lnTo>
                    <a:lnTo>
                      <a:pt x="103" y="27"/>
                    </a:lnTo>
                    <a:lnTo>
                      <a:pt x="115" y="17"/>
                    </a:lnTo>
                    <a:lnTo>
                      <a:pt x="121" y="11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43" y="13"/>
                    </a:lnTo>
                    <a:lnTo>
                      <a:pt x="143" y="19"/>
                    </a:lnTo>
                    <a:lnTo>
                      <a:pt x="138" y="27"/>
                    </a:lnTo>
                    <a:lnTo>
                      <a:pt x="138" y="34"/>
                    </a:lnTo>
                    <a:lnTo>
                      <a:pt x="154" y="61"/>
                    </a:lnTo>
                    <a:lnTo>
                      <a:pt x="158" y="74"/>
                    </a:lnTo>
                    <a:lnTo>
                      <a:pt x="163" y="74"/>
                    </a:lnTo>
                    <a:lnTo>
                      <a:pt x="166" y="86"/>
                    </a:lnTo>
                    <a:lnTo>
                      <a:pt x="158" y="94"/>
                    </a:lnTo>
                    <a:lnTo>
                      <a:pt x="154" y="88"/>
                    </a:lnTo>
                    <a:lnTo>
                      <a:pt x="143" y="96"/>
                    </a:lnTo>
                    <a:lnTo>
                      <a:pt x="143" y="111"/>
                    </a:lnTo>
                    <a:lnTo>
                      <a:pt x="128" y="122"/>
                    </a:lnTo>
                    <a:lnTo>
                      <a:pt x="128" y="151"/>
                    </a:lnTo>
                    <a:lnTo>
                      <a:pt x="128" y="166"/>
                    </a:lnTo>
                    <a:lnTo>
                      <a:pt x="121" y="176"/>
                    </a:lnTo>
                    <a:lnTo>
                      <a:pt x="115" y="191"/>
                    </a:lnTo>
                    <a:lnTo>
                      <a:pt x="108" y="183"/>
                    </a:lnTo>
                    <a:lnTo>
                      <a:pt x="98" y="180"/>
                    </a:lnTo>
                    <a:lnTo>
                      <a:pt x="90" y="176"/>
                    </a:lnTo>
                    <a:lnTo>
                      <a:pt x="80" y="164"/>
                    </a:lnTo>
                    <a:lnTo>
                      <a:pt x="55" y="164"/>
                    </a:lnTo>
                    <a:lnTo>
                      <a:pt x="35" y="159"/>
                    </a:lnTo>
                    <a:lnTo>
                      <a:pt x="20" y="141"/>
                    </a:lnTo>
                    <a:lnTo>
                      <a:pt x="12" y="130"/>
                    </a:lnTo>
                    <a:lnTo>
                      <a:pt x="5" y="122"/>
                    </a:lnTo>
                    <a:lnTo>
                      <a:pt x="5" y="103"/>
                    </a:lnTo>
                    <a:lnTo>
                      <a:pt x="0" y="6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5024" y="2281"/>
                <a:ext cx="336" cy="170"/>
              </a:xfrm>
              <a:custGeom>
                <a:avLst/>
                <a:gdLst>
                  <a:gd name="T0" fmla="*/ 31 w 336"/>
                  <a:gd name="T1" fmla="*/ 0 h 170"/>
                  <a:gd name="T2" fmla="*/ 64 w 336"/>
                  <a:gd name="T3" fmla="*/ 26 h 170"/>
                  <a:gd name="T4" fmla="*/ 69 w 336"/>
                  <a:gd name="T5" fmla="*/ 41 h 170"/>
                  <a:gd name="T6" fmla="*/ 90 w 336"/>
                  <a:gd name="T7" fmla="*/ 32 h 170"/>
                  <a:gd name="T8" fmla="*/ 102 w 336"/>
                  <a:gd name="T9" fmla="*/ 39 h 170"/>
                  <a:gd name="T10" fmla="*/ 115 w 336"/>
                  <a:gd name="T11" fmla="*/ 26 h 170"/>
                  <a:gd name="T12" fmla="*/ 135 w 336"/>
                  <a:gd name="T13" fmla="*/ 20 h 170"/>
                  <a:gd name="T14" fmla="*/ 179 w 336"/>
                  <a:gd name="T15" fmla="*/ 32 h 170"/>
                  <a:gd name="T16" fmla="*/ 203 w 336"/>
                  <a:gd name="T17" fmla="*/ 46 h 170"/>
                  <a:gd name="T18" fmla="*/ 226 w 336"/>
                  <a:gd name="T19" fmla="*/ 56 h 170"/>
                  <a:gd name="T20" fmla="*/ 260 w 336"/>
                  <a:gd name="T21" fmla="*/ 80 h 170"/>
                  <a:gd name="T22" fmla="*/ 264 w 336"/>
                  <a:gd name="T23" fmla="*/ 93 h 170"/>
                  <a:gd name="T24" fmla="*/ 281 w 336"/>
                  <a:gd name="T25" fmla="*/ 100 h 170"/>
                  <a:gd name="T26" fmla="*/ 295 w 336"/>
                  <a:gd name="T27" fmla="*/ 106 h 170"/>
                  <a:gd name="T28" fmla="*/ 312 w 336"/>
                  <a:gd name="T29" fmla="*/ 126 h 170"/>
                  <a:gd name="T30" fmla="*/ 321 w 336"/>
                  <a:gd name="T31" fmla="*/ 139 h 170"/>
                  <a:gd name="T32" fmla="*/ 321 w 336"/>
                  <a:gd name="T33" fmla="*/ 169 h 170"/>
                  <a:gd name="T34" fmla="*/ 309 w 336"/>
                  <a:gd name="T35" fmla="*/ 169 h 170"/>
                  <a:gd name="T36" fmla="*/ 300 w 336"/>
                  <a:gd name="T37" fmla="*/ 162 h 170"/>
                  <a:gd name="T38" fmla="*/ 264 w 336"/>
                  <a:gd name="T39" fmla="*/ 132 h 170"/>
                  <a:gd name="T40" fmla="*/ 229 w 336"/>
                  <a:gd name="T41" fmla="*/ 132 h 170"/>
                  <a:gd name="T42" fmla="*/ 219 w 336"/>
                  <a:gd name="T43" fmla="*/ 141 h 170"/>
                  <a:gd name="T44" fmla="*/ 213 w 336"/>
                  <a:gd name="T45" fmla="*/ 149 h 170"/>
                  <a:gd name="T46" fmla="*/ 187 w 336"/>
                  <a:gd name="T47" fmla="*/ 154 h 170"/>
                  <a:gd name="T48" fmla="*/ 167 w 336"/>
                  <a:gd name="T49" fmla="*/ 152 h 170"/>
                  <a:gd name="T50" fmla="*/ 153 w 336"/>
                  <a:gd name="T51" fmla="*/ 152 h 170"/>
                  <a:gd name="T52" fmla="*/ 134 w 336"/>
                  <a:gd name="T53" fmla="*/ 113 h 170"/>
                  <a:gd name="T54" fmla="*/ 109 w 336"/>
                  <a:gd name="T55" fmla="*/ 80 h 170"/>
                  <a:gd name="T56" fmla="*/ 78 w 336"/>
                  <a:gd name="T57" fmla="*/ 67 h 170"/>
                  <a:gd name="T58" fmla="*/ 50 w 336"/>
                  <a:gd name="T59" fmla="*/ 65 h 170"/>
                  <a:gd name="T60" fmla="*/ 21 w 336"/>
                  <a:gd name="T61" fmla="*/ 54 h 170"/>
                  <a:gd name="T62" fmla="*/ 23 w 336"/>
                  <a:gd name="T63" fmla="*/ 19 h 1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6"/>
                  <a:gd name="T97" fmla="*/ 0 h 170"/>
                  <a:gd name="T98" fmla="*/ 336 w 336"/>
                  <a:gd name="T99" fmla="*/ 170 h 1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6" h="170">
                    <a:moveTo>
                      <a:pt x="0" y="0"/>
                    </a:moveTo>
                    <a:lnTo>
                      <a:pt x="31" y="0"/>
                    </a:lnTo>
                    <a:lnTo>
                      <a:pt x="54" y="2"/>
                    </a:lnTo>
                    <a:lnTo>
                      <a:pt x="64" y="26"/>
                    </a:lnTo>
                    <a:lnTo>
                      <a:pt x="66" y="35"/>
                    </a:lnTo>
                    <a:lnTo>
                      <a:pt x="69" y="41"/>
                    </a:lnTo>
                    <a:lnTo>
                      <a:pt x="78" y="32"/>
                    </a:lnTo>
                    <a:lnTo>
                      <a:pt x="90" y="32"/>
                    </a:lnTo>
                    <a:lnTo>
                      <a:pt x="101" y="41"/>
                    </a:lnTo>
                    <a:lnTo>
                      <a:pt x="102" y="39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25" y="20"/>
                    </a:lnTo>
                    <a:lnTo>
                      <a:pt x="135" y="20"/>
                    </a:lnTo>
                    <a:lnTo>
                      <a:pt x="163" y="32"/>
                    </a:lnTo>
                    <a:lnTo>
                      <a:pt x="179" y="32"/>
                    </a:lnTo>
                    <a:lnTo>
                      <a:pt x="191" y="46"/>
                    </a:lnTo>
                    <a:lnTo>
                      <a:pt x="203" y="46"/>
                    </a:lnTo>
                    <a:lnTo>
                      <a:pt x="215" y="54"/>
                    </a:lnTo>
                    <a:lnTo>
                      <a:pt x="226" y="56"/>
                    </a:lnTo>
                    <a:lnTo>
                      <a:pt x="250" y="65"/>
                    </a:lnTo>
                    <a:lnTo>
                      <a:pt x="260" y="80"/>
                    </a:lnTo>
                    <a:lnTo>
                      <a:pt x="266" y="87"/>
                    </a:lnTo>
                    <a:lnTo>
                      <a:pt x="264" y="93"/>
                    </a:lnTo>
                    <a:lnTo>
                      <a:pt x="273" y="98"/>
                    </a:lnTo>
                    <a:lnTo>
                      <a:pt x="281" y="100"/>
                    </a:lnTo>
                    <a:lnTo>
                      <a:pt x="285" y="102"/>
                    </a:lnTo>
                    <a:lnTo>
                      <a:pt x="295" y="106"/>
                    </a:lnTo>
                    <a:lnTo>
                      <a:pt x="312" y="119"/>
                    </a:lnTo>
                    <a:lnTo>
                      <a:pt x="312" y="126"/>
                    </a:lnTo>
                    <a:lnTo>
                      <a:pt x="319" y="134"/>
                    </a:lnTo>
                    <a:lnTo>
                      <a:pt x="321" y="139"/>
                    </a:lnTo>
                    <a:lnTo>
                      <a:pt x="335" y="152"/>
                    </a:lnTo>
                    <a:lnTo>
                      <a:pt x="321" y="169"/>
                    </a:lnTo>
                    <a:lnTo>
                      <a:pt x="319" y="169"/>
                    </a:lnTo>
                    <a:lnTo>
                      <a:pt x="309" y="169"/>
                    </a:lnTo>
                    <a:lnTo>
                      <a:pt x="304" y="162"/>
                    </a:lnTo>
                    <a:lnTo>
                      <a:pt x="300" y="162"/>
                    </a:lnTo>
                    <a:lnTo>
                      <a:pt x="290" y="162"/>
                    </a:lnTo>
                    <a:lnTo>
                      <a:pt x="264" y="132"/>
                    </a:lnTo>
                    <a:lnTo>
                      <a:pt x="246" y="134"/>
                    </a:lnTo>
                    <a:lnTo>
                      <a:pt x="229" y="132"/>
                    </a:lnTo>
                    <a:lnTo>
                      <a:pt x="226" y="136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13" y="149"/>
                    </a:lnTo>
                    <a:lnTo>
                      <a:pt x="198" y="162"/>
                    </a:lnTo>
                    <a:lnTo>
                      <a:pt x="187" y="154"/>
                    </a:lnTo>
                    <a:lnTo>
                      <a:pt x="179" y="152"/>
                    </a:lnTo>
                    <a:lnTo>
                      <a:pt x="167" y="152"/>
                    </a:lnTo>
                    <a:lnTo>
                      <a:pt x="160" y="149"/>
                    </a:lnTo>
                    <a:lnTo>
                      <a:pt x="153" y="152"/>
                    </a:lnTo>
                    <a:lnTo>
                      <a:pt x="146" y="132"/>
                    </a:lnTo>
                    <a:lnTo>
                      <a:pt x="134" y="113"/>
                    </a:lnTo>
                    <a:lnTo>
                      <a:pt x="116" y="93"/>
                    </a:lnTo>
                    <a:lnTo>
                      <a:pt x="109" y="80"/>
                    </a:lnTo>
                    <a:lnTo>
                      <a:pt x="101" y="67"/>
                    </a:lnTo>
                    <a:lnTo>
                      <a:pt x="78" y="67"/>
                    </a:lnTo>
                    <a:lnTo>
                      <a:pt x="62" y="72"/>
                    </a:lnTo>
                    <a:lnTo>
                      <a:pt x="50" y="65"/>
                    </a:lnTo>
                    <a:lnTo>
                      <a:pt x="31" y="59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3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4376" y="2146"/>
                <a:ext cx="199" cy="229"/>
              </a:xfrm>
              <a:custGeom>
                <a:avLst/>
                <a:gdLst>
                  <a:gd name="T0" fmla="*/ 0 w 199"/>
                  <a:gd name="T1" fmla="*/ 8 h 229"/>
                  <a:gd name="T2" fmla="*/ 20 w 199"/>
                  <a:gd name="T3" fmla="*/ 0 h 229"/>
                  <a:gd name="T4" fmla="*/ 44 w 199"/>
                  <a:gd name="T5" fmla="*/ 8 h 229"/>
                  <a:gd name="T6" fmla="*/ 47 w 199"/>
                  <a:gd name="T7" fmla="*/ 19 h 229"/>
                  <a:gd name="T8" fmla="*/ 47 w 199"/>
                  <a:gd name="T9" fmla="*/ 27 h 229"/>
                  <a:gd name="T10" fmla="*/ 55 w 199"/>
                  <a:gd name="T11" fmla="*/ 29 h 229"/>
                  <a:gd name="T12" fmla="*/ 55 w 199"/>
                  <a:gd name="T13" fmla="*/ 33 h 229"/>
                  <a:gd name="T14" fmla="*/ 60 w 199"/>
                  <a:gd name="T15" fmla="*/ 34 h 229"/>
                  <a:gd name="T16" fmla="*/ 60 w 199"/>
                  <a:gd name="T17" fmla="*/ 42 h 229"/>
                  <a:gd name="T18" fmla="*/ 81 w 199"/>
                  <a:gd name="T19" fmla="*/ 63 h 229"/>
                  <a:gd name="T20" fmla="*/ 86 w 199"/>
                  <a:gd name="T21" fmla="*/ 63 h 229"/>
                  <a:gd name="T22" fmla="*/ 91 w 199"/>
                  <a:gd name="T23" fmla="*/ 71 h 229"/>
                  <a:gd name="T24" fmla="*/ 96 w 199"/>
                  <a:gd name="T25" fmla="*/ 79 h 229"/>
                  <a:gd name="T26" fmla="*/ 99 w 199"/>
                  <a:gd name="T27" fmla="*/ 79 h 229"/>
                  <a:gd name="T28" fmla="*/ 114 w 199"/>
                  <a:gd name="T29" fmla="*/ 88 h 229"/>
                  <a:gd name="T30" fmla="*/ 146 w 199"/>
                  <a:gd name="T31" fmla="*/ 90 h 229"/>
                  <a:gd name="T32" fmla="*/ 149 w 199"/>
                  <a:gd name="T33" fmla="*/ 119 h 229"/>
                  <a:gd name="T34" fmla="*/ 153 w 199"/>
                  <a:gd name="T35" fmla="*/ 125 h 229"/>
                  <a:gd name="T36" fmla="*/ 151 w 199"/>
                  <a:gd name="T37" fmla="*/ 136 h 229"/>
                  <a:gd name="T38" fmla="*/ 169 w 199"/>
                  <a:gd name="T39" fmla="*/ 148 h 229"/>
                  <a:gd name="T40" fmla="*/ 188 w 199"/>
                  <a:gd name="T41" fmla="*/ 153 h 229"/>
                  <a:gd name="T42" fmla="*/ 188 w 199"/>
                  <a:gd name="T43" fmla="*/ 199 h 229"/>
                  <a:gd name="T44" fmla="*/ 198 w 199"/>
                  <a:gd name="T45" fmla="*/ 222 h 229"/>
                  <a:gd name="T46" fmla="*/ 190 w 199"/>
                  <a:gd name="T47" fmla="*/ 226 h 229"/>
                  <a:gd name="T48" fmla="*/ 181 w 199"/>
                  <a:gd name="T49" fmla="*/ 228 h 229"/>
                  <a:gd name="T50" fmla="*/ 180 w 199"/>
                  <a:gd name="T51" fmla="*/ 215 h 229"/>
                  <a:gd name="T52" fmla="*/ 158 w 199"/>
                  <a:gd name="T53" fmla="*/ 228 h 229"/>
                  <a:gd name="T54" fmla="*/ 149 w 199"/>
                  <a:gd name="T55" fmla="*/ 207 h 229"/>
                  <a:gd name="T56" fmla="*/ 141 w 199"/>
                  <a:gd name="T57" fmla="*/ 188 h 229"/>
                  <a:gd name="T58" fmla="*/ 119 w 199"/>
                  <a:gd name="T59" fmla="*/ 167 h 229"/>
                  <a:gd name="T60" fmla="*/ 111 w 199"/>
                  <a:gd name="T61" fmla="*/ 167 h 229"/>
                  <a:gd name="T62" fmla="*/ 91 w 199"/>
                  <a:gd name="T63" fmla="*/ 151 h 229"/>
                  <a:gd name="T64" fmla="*/ 89 w 199"/>
                  <a:gd name="T65" fmla="*/ 140 h 229"/>
                  <a:gd name="T66" fmla="*/ 89 w 199"/>
                  <a:gd name="T67" fmla="*/ 132 h 229"/>
                  <a:gd name="T68" fmla="*/ 74 w 199"/>
                  <a:gd name="T69" fmla="*/ 98 h 229"/>
                  <a:gd name="T70" fmla="*/ 65 w 199"/>
                  <a:gd name="T71" fmla="*/ 79 h 229"/>
                  <a:gd name="T72" fmla="*/ 44 w 199"/>
                  <a:gd name="T73" fmla="*/ 61 h 229"/>
                  <a:gd name="T74" fmla="*/ 18 w 199"/>
                  <a:gd name="T75" fmla="*/ 33 h 229"/>
                  <a:gd name="T76" fmla="*/ 0 w 199"/>
                  <a:gd name="T77" fmla="*/ 8 h 2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9"/>
                  <a:gd name="T118" fmla="*/ 0 h 229"/>
                  <a:gd name="T119" fmla="*/ 199 w 199"/>
                  <a:gd name="T120" fmla="*/ 229 h 2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9" h="229">
                    <a:moveTo>
                      <a:pt x="0" y="8"/>
                    </a:moveTo>
                    <a:lnTo>
                      <a:pt x="20" y="0"/>
                    </a:lnTo>
                    <a:lnTo>
                      <a:pt x="44" y="8"/>
                    </a:lnTo>
                    <a:lnTo>
                      <a:pt x="47" y="19"/>
                    </a:lnTo>
                    <a:lnTo>
                      <a:pt x="47" y="27"/>
                    </a:lnTo>
                    <a:lnTo>
                      <a:pt x="55" y="29"/>
                    </a:lnTo>
                    <a:lnTo>
                      <a:pt x="55" y="33"/>
                    </a:lnTo>
                    <a:lnTo>
                      <a:pt x="60" y="34"/>
                    </a:lnTo>
                    <a:lnTo>
                      <a:pt x="60" y="42"/>
                    </a:lnTo>
                    <a:lnTo>
                      <a:pt x="81" y="63"/>
                    </a:lnTo>
                    <a:lnTo>
                      <a:pt x="86" y="63"/>
                    </a:lnTo>
                    <a:lnTo>
                      <a:pt x="91" y="71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114" y="88"/>
                    </a:lnTo>
                    <a:lnTo>
                      <a:pt x="146" y="90"/>
                    </a:lnTo>
                    <a:lnTo>
                      <a:pt x="149" y="119"/>
                    </a:lnTo>
                    <a:lnTo>
                      <a:pt x="153" y="125"/>
                    </a:lnTo>
                    <a:lnTo>
                      <a:pt x="151" y="136"/>
                    </a:lnTo>
                    <a:lnTo>
                      <a:pt x="169" y="148"/>
                    </a:lnTo>
                    <a:lnTo>
                      <a:pt x="188" y="153"/>
                    </a:lnTo>
                    <a:lnTo>
                      <a:pt x="188" y="199"/>
                    </a:lnTo>
                    <a:lnTo>
                      <a:pt x="198" y="222"/>
                    </a:lnTo>
                    <a:lnTo>
                      <a:pt x="190" y="226"/>
                    </a:lnTo>
                    <a:lnTo>
                      <a:pt x="181" y="228"/>
                    </a:lnTo>
                    <a:lnTo>
                      <a:pt x="180" y="215"/>
                    </a:lnTo>
                    <a:lnTo>
                      <a:pt x="158" y="228"/>
                    </a:lnTo>
                    <a:lnTo>
                      <a:pt x="149" y="207"/>
                    </a:lnTo>
                    <a:lnTo>
                      <a:pt x="141" y="188"/>
                    </a:lnTo>
                    <a:lnTo>
                      <a:pt x="119" y="167"/>
                    </a:lnTo>
                    <a:lnTo>
                      <a:pt x="111" y="167"/>
                    </a:lnTo>
                    <a:lnTo>
                      <a:pt x="91" y="151"/>
                    </a:lnTo>
                    <a:lnTo>
                      <a:pt x="89" y="140"/>
                    </a:lnTo>
                    <a:lnTo>
                      <a:pt x="89" y="132"/>
                    </a:lnTo>
                    <a:lnTo>
                      <a:pt x="74" y="98"/>
                    </a:lnTo>
                    <a:lnTo>
                      <a:pt x="65" y="79"/>
                    </a:lnTo>
                    <a:lnTo>
                      <a:pt x="44" y="61"/>
                    </a:lnTo>
                    <a:lnTo>
                      <a:pt x="18" y="33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4752" y="1877"/>
                <a:ext cx="194" cy="264"/>
              </a:xfrm>
              <a:custGeom>
                <a:avLst/>
                <a:gdLst>
                  <a:gd name="T0" fmla="*/ 13 w 194"/>
                  <a:gd name="T1" fmla="*/ 0 h 264"/>
                  <a:gd name="T2" fmla="*/ 32 w 194"/>
                  <a:gd name="T3" fmla="*/ 0 h 264"/>
                  <a:gd name="T4" fmla="*/ 49 w 194"/>
                  <a:gd name="T5" fmla="*/ 27 h 264"/>
                  <a:gd name="T6" fmla="*/ 44 w 194"/>
                  <a:gd name="T7" fmla="*/ 53 h 264"/>
                  <a:gd name="T8" fmla="*/ 55 w 194"/>
                  <a:gd name="T9" fmla="*/ 63 h 264"/>
                  <a:gd name="T10" fmla="*/ 60 w 194"/>
                  <a:gd name="T11" fmla="*/ 79 h 264"/>
                  <a:gd name="T12" fmla="*/ 74 w 194"/>
                  <a:gd name="T13" fmla="*/ 86 h 264"/>
                  <a:gd name="T14" fmla="*/ 87 w 194"/>
                  <a:gd name="T15" fmla="*/ 88 h 264"/>
                  <a:gd name="T16" fmla="*/ 111 w 194"/>
                  <a:gd name="T17" fmla="*/ 102 h 264"/>
                  <a:gd name="T18" fmla="*/ 124 w 194"/>
                  <a:gd name="T19" fmla="*/ 120 h 264"/>
                  <a:gd name="T20" fmla="*/ 128 w 194"/>
                  <a:gd name="T21" fmla="*/ 120 h 264"/>
                  <a:gd name="T22" fmla="*/ 146 w 194"/>
                  <a:gd name="T23" fmla="*/ 130 h 264"/>
                  <a:gd name="T24" fmla="*/ 146 w 194"/>
                  <a:gd name="T25" fmla="*/ 163 h 264"/>
                  <a:gd name="T26" fmla="*/ 153 w 194"/>
                  <a:gd name="T27" fmla="*/ 179 h 264"/>
                  <a:gd name="T28" fmla="*/ 158 w 194"/>
                  <a:gd name="T29" fmla="*/ 186 h 264"/>
                  <a:gd name="T30" fmla="*/ 164 w 194"/>
                  <a:gd name="T31" fmla="*/ 194 h 264"/>
                  <a:gd name="T32" fmla="*/ 171 w 194"/>
                  <a:gd name="T33" fmla="*/ 206 h 264"/>
                  <a:gd name="T34" fmla="*/ 173 w 194"/>
                  <a:gd name="T35" fmla="*/ 218 h 264"/>
                  <a:gd name="T36" fmla="*/ 193 w 194"/>
                  <a:gd name="T37" fmla="*/ 228 h 264"/>
                  <a:gd name="T38" fmla="*/ 190 w 194"/>
                  <a:gd name="T39" fmla="*/ 241 h 264"/>
                  <a:gd name="T40" fmla="*/ 173 w 194"/>
                  <a:gd name="T41" fmla="*/ 243 h 264"/>
                  <a:gd name="T42" fmla="*/ 166 w 194"/>
                  <a:gd name="T43" fmla="*/ 236 h 264"/>
                  <a:gd name="T44" fmla="*/ 158 w 194"/>
                  <a:gd name="T45" fmla="*/ 236 h 264"/>
                  <a:gd name="T46" fmla="*/ 158 w 194"/>
                  <a:gd name="T47" fmla="*/ 263 h 264"/>
                  <a:gd name="T48" fmla="*/ 148 w 194"/>
                  <a:gd name="T49" fmla="*/ 263 h 264"/>
                  <a:gd name="T50" fmla="*/ 136 w 194"/>
                  <a:gd name="T51" fmla="*/ 249 h 264"/>
                  <a:gd name="T52" fmla="*/ 129 w 194"/>
                  <a:gd name="T53" fmla="*/ 241 h 264"/>
                  <a:gd name="T54" fmla="*/ 129 w 194"/>
                  <a:gd name="T55" fmla="*/ 228 h 264"/>
                  <a:gd name="T56" fmla="*/ 116 w 194"/>
                  <a:gd name="T57" fmla="*/ 228 h 264"/>
                  <a:gd name="T58" fmla="*/ 109 w 194"/>
                  <a:gd name="T59" fmla="*/ 241 h 264"/>
                  <a:gd name="T60" fmla="*/ 104 w 194"/>
                  <a:gd name="T61" fmla="*/ 228 h 264"/>
                  <a:gd name="T62" fmla="*/ 99 w 194"/>
                  <a:gd name="T63" fmla="*/ 212 h 264"/>
                  <a:gd name="T64" fmla="*/ 121 w 194"/>
                  <a:gd name="T65" fmla="*/ 206 h 264"/>
                  <a:gd name="T66" fmla="*/ 133 w 194"/>
                  <a:gd name="T67" fmla="*/ 208 h 264"/>
                  <a:gd name="T68" fmla="*/ 133 w 194"/>
                  <a:gd name="T69" fmla="*/ 183 h 264"/>
                  <a:gd name="T70" fmla="*/ 123 w 194"/>
                  <a:gd name="T71" fmla="*/ 177 h 264"/>
                  <a:gd name="T72" fmla="*/ 116 w 194"/>
                  <a:gd name="T73" fmla="*/ 155 h 264"/>
                  <a:gd name="T74" fmla="*/ 111 w 194"/>
                  <a:gd name="T75" fmla="*/ 128 h 264"/>
                  <a:gd name="T76" fmla="*/ 91 w 194"/>
                  <a:gd name="T77" fmla="*/ 122 h 264"/>
                  <a:gd name="T78" fmla="*/ 81 w 194"/>
                  <a:gd name="T79" fmla="*/ 108 h 264"/>
                  <a:gd name="T80" fmla="*/ 67 w 194"/>
                  <a:gd name="T81" fmla="*/ 102 h 264"/>
                  <a:gd name="T82" fmla="*/ 74 w 194"/>
                  <a:gd name="T83" fmla="*/ 124 h 264"/>
                  <a:gd name="T84" fmla="*/ 55 w 194"/>
                  <a:gd name="T85" fmla="*/ 135 h 264"/>
                  <a:gd name="T86" fmla="*/ 44 w 194"/>
                  <a:gd name="T87" fmla="*/ 112 h 264"/>
                  <a:gd name="T88" fmla="*/ 37 w 194"/>
                  <a:gd name="T89" fmla="*/ 102 h 264"/>
                  <a:gd name="T90" fmla="*/ 37 w 194"/>
                  <a:gd name="T91" fmla="*/ 88 h 264"/>
                  <a:gd name="T92" fmla="*/ 22 w 194"/>
                  <a:gd name="T93" fmla="*/ 71 h 264"/>
                  <a:gd name="T94" fmla="*/ 7 w 194"/>
                  <a:gd name="T95" fmla="*/ 63 h 264"/>
                  <a:gd name="T96" fmla="*/ 0 w 194"/>
                  <a:gd name="T97" fmla="*/ 51 h 264"/>
                  <a:gd name="T98" fmla="*/ 3 w 194"/>
                  <a:gd name="T99" fmla="*/ 41 h 264"/>
                  <a:gd name="T100" fmla="*/ 15 w 194"/>
                  <a:gd name="T101" fmla="*/ 49 h 264"/>
                  <a:gd name="T102" fmla="*/ 18 w 194"/>
                  <a:gd name="T103" fmla="*/ 35 h 264"/>
                  <a:gd name="T104" fmla="*/ 15 w 194"/>
                  <a:gd name="T105" fmla="*/ 22 h 264"/>
                  <a:gd name="T106" fmla="*/ 13 w 194"/>
                  <a:gd name="T107" fmla="*/ 0 h 2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4"/>
                  <a:gd name="T163" fmla="*/ 0 h 264"/>
                  <a:gd name="T164" fmla="*/ 194 w 194"/>
                  <a:gd name="T165" fmla="*/ 264 h 2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4" h="264">
                    <a:moveTo>
                      <a:pt x="13" y="0"/>
                    </a:moveTo>
                    <a:lnTo>
                      <a:pt x="32" y="0"/>
                    </a:lnTo>
                    <a:lnTo>
                      <a:pt x="49" y="27"/>
                    </a:lnTo>
                    <a:lnTo>
                      <a:pt x="44" y="53"/>
                    </a:lnTo>
                    <a:lnTo>
                      <a:pt x="55" y="63"/>
                    </a:lnTo>
                    <a:lnTo>
                      <a:pt x="60" y="79"/>
                    </a:lnTo>
                    <a:lnTo>
                      <a:pt x="74" y="86"/>
                    </a:lnTo>
                    <a:lnTo>
                      <a:pt x="87" y="88"/>
                    </a:lnTo>
                    <a:lnTo>
                      <a:pt x="111" y="102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46" y="130"/>
                    </a:lnTo>
                    <a:lnTo>
                      <a:pt x="146" y="163"/>
                    </a:lnTo>
                    <a:lnTo>
                      <a:pt x="153" y="179"/>
                    </a:lnTo>
                    <a:lnTo>
                      <a:pt x="158" y="186"/>
                    </a:lnTo>
                    <a:lnTo>
                      <a:pt x="164" y="194"/>
                    </a:lnTo>
                    <a:lnTo>
                      <a:pt x="171" y="206"/>
                    </a:lnTo>
                    <a:lnTo>
                      <a:pt x="173" y="218"/>
                    </a:lnTo>
                    <a:lnTo>
                      <a:pt x="193" y="228"/>
                    </a:lnTo>
                    <a:lnTo>
                      <a:pt x="190" y="241"/>
                    </a:lnTo>
                    <a:lnTo>
                      <a:pt x="173" y="243"/>
                    </a:lnTo>
                    <a:lnTo>
                      <a:pt x="166" y="236"/>
                    </a:lnTo>
                    <a:lnTo>
                      <a:pt x="158" y="236"/>
                    </a:lnTo>
                    <a:lnTo>
                      <a:pt x="158" y="263"/>
                    </a:lnTo>
                    <a:lnTo>
                      <a:pt x="148" y="263"/>
                    </a:lnTo>
                    <a:lnTo>
                      <a:pt x="136" y="249"/>
                    </a:lnTo>
                    <a:lnTo>
                      <a:pt x="129" y="241"/>
                    </a:lnTo>
                    <a:lnTo>
                      <a:pt x="129" y="228"/>
                    </a:lnTo>
                    <a:lnTo>
                      <a:pt x="116" y="228"/>
                    </a:lnTo>
                    <a:lnTo>
                      <a:pt x="109" y="241"/>
                    </a:lnTo>
                    <a:lnTo>
                      <a:pt x="104" y="228"/>
                    </a:lnTo>
                    <a:lnTo>
                      <a:pt x="99" y="212"/>
                    </a:lnTo>
                    <a:lnTo>
                      <a:pt x="121" y="206"/>
                    </a:lnTo>
                    <a:lnTo>
                      <a:pt x="133" y="208"/>
                    </a:lnTo>
                    <a:lnTo>
                      <a:pt x="133" y="183"/>
                    </a:lnTo>
                    <a:lnTo>
                      <a:pt x="123" y="177"/>
                    </a:lnTo>
                    <a:lnTo>
                      <a:pt x="116" y="155"/>
                    </a:lnTo>
                    <a:lnTo>
                      <a:pt x="111" y="128"/>
                    </a:lnTo>
                    <a:lnTo>
                      <a:pt x="91" y="122"/>
                    </a:lnTo>
                    <a:lnTo>
                      <a:pt x="81" y="108"/>
                    </a:lnTo>
                    <a:lnTo>
                      <a:pt x="67" y="102"/>
                    </a:lnTo>
                    <a:lnTo>
                      <a:pt x="74" y="124"/>
                    </a:lnTo>
                    <a:lnTo>
                      <a:pt x="55" y="135"/>
                    </a:lnTo>
                    <a:lnTo>
                      <a:pt x="44" y="112"/>
                    </a:lnTo>
                    <a:lnTo>
                      <a:pt x="37" y="102"/>
                    </a:lnTo>
                    <a:lnTo>
                      <a:pt x="37" y="88"/>
                    </a:lnTo>
                    <a:lnTo>
                      <a:pt x="22" y="71"/>
                    </a:lnTo>
                    <a:lnTo>
                      <a:pt x="7" y="63"/>
                    </a:lnTo>
                    <a:lnTo>
                      <a:pt x="0" y="51"/>
                    </a:lnTo>
                    <a:lnTo>
                      <a:pt x="3" y="41"/>
                    </a:lnTo>
                    <a:lnTo>
                      <a:pt x="15" y="49"/>
                    </a:lnTo>
                    <a:lnTo>
                      <a:pt x="18" y="35"/>
                    </a:lnTo>
                    <a:lnTo>
                      <a:pt x="15" y="22"/>
                    </a:lnTo>
                    <a:lnTo>
                      <a:pt x="1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4706" y="1414"/>
                <a:ext cx="138" cy="215"/>
              </a:xfrm>
              <a:custGeom>
                <a:avLst/>
                <a:gdLst>
                  <a:gd name="T0" fmla="*/ 30 w 138"/>
                  <a:gd name="T1" fmla="*/ 0 h 215"/>
                  <a:gd name="T2" fmla="*/ 54 w 138"/>
                  <a:gd name="T3" fmla="*/ 11 h 215"/>
                  <a:gd name="T4" fmla="*/ 73 w 138"/>
                  <a:gd name="T5" fmla="*/ 29 h 215"/>
                  <a:gd name="T6" fmla="*/ 83 w 138"/>
                  <a:gd name="T7" fmla="*/ 46 h 215"/>
                  <a:gd name="T8" fmla="*/ 89 w 138"/>
                  <a:gd name="T9" fmla="*/ 46 h 215"/>
                  <a:gd name="T10" fmla="*/ 89 w 138"/>
                  <a:gd name="T11" fmla="*/ 57 h 215"/>
                  <a:gd name="T12" fmla="*/ 97 w 138"/>
                  <a:gd name="T13" fmla="*/ 69 h 215"/>
                  <a:gd name="T14" fmla="*/ 107 w 138"/>
                  <a:gd name="T15" fmla="*/ 80 h 215"/>
                  <a:gd name="T16" fmla="*/ 125 w 138"/>
                  <a:gd name="T17" fmla="*/ 103 h 215"/>
                  <a:gd name="T18" fmla="*/ 137 w 138"/>
                  <a:gd name="T19" fmla="*/ 134 h 215"/>
                  <a:gd name="T20" fmla="*/ 114 w 138"/>
                  <a:gd name="T21" fmla="*/ 132 h 215"/>
                  <a:gd name="T22" fmla="*/ 96 w 138"/>
                  <a:gd name="T23" fmla="*/ 126 h 215"/>
                  <a:gd name="T24" fmla="*/ 109 w 138"/>
                  <a:gd name="T25" fmla="*/ 147 h 215"/>
                  <a:gd name="T26" fmla="*/ 109 w 138"/>
                  <a:gd name="T27" fmla="*/ 161 h 215"/>
                  <a:gd name="T28" fmla="*/ 109 w 138"/>
                  <a:gd name="T29" fmla="*/ 172 h 215"/>
                  <a:gd name="T30" fmla="*/ 101 w 138"/>
                  <a:gd name="T31" fmla="*/ 168 h 215"/>
                  <a:gd name="T32" fmla="*/ 91 w 138"/>
                  <a:gd name="T33" fmla="*/ 159 h 215"/>
                  <a:gd name="T34" fmla="*/ 78 w 138"/>
                  <a:gd name="T35" fmla="*/ 141 h 215"/>
                  <a:gd name="T36" fmla="*/ 68 w 138"/>
                  <a:gd name="T37" fmla="*/ 138 h 215"/>
                  <a:gd name="T38" fmla="*/ 53 w 138"/>
                  <a:gd name="T39" fmla="*/ 141 h 215"/>
                  <a:gd name="T40" fmla="*/ 43 w 138"/>
                  <a:gd name="T41" fmla="*/ 147 h 215"/>
                  <a:gd name="T42" fmla="*/ 48 w 138"/>
                  <a:gd name="T43" fmla="*/ 159 h 215"/>
                  <a:gd name="T44" fmla="*/ 63 w 138"/>
                  <a:gd name="T45" fmla="*/ 168 h 215"/>
                  <a:gd name="T46" fmla="*/ 78 w 138"/>
                  <a:gd name="T47" fmla="*/ 174 h 215"/>
                  <a:gd name="T48" fmla="*/ 84 w 138"/>
                  <a:gd name="T49" fmla="*/ 189 h 215"/>
                  <a:gd name="T50" fmla="*/ 83 w 138"/>
                  <a:gd name="T51" fmla="*/ 208 h 215"/>
                  <a:gd name="T52" fmla="*/ 83 w 138"/>
                  <a:gd name="T53" fmla="*/ 214 h 215"/>
                  <a:gd name="T54" fmla="*/ 78 w 138"/>
                  <a:gd name="T55" fmla="*/ 214 h 215"/>
                  <a:gd name="T56" fmla="*/ 68 w 138"/>
                  <a:gd name="T57" fmla="*/ 208 h 215"/>
                  <a:gd name="T58" fmla="*/ 63 w 138"/>
                  <a:gd name="T59" fmla="*/ 206 h 215"/>
                  <a:gd name="T60" fmla="*/ 59 w 138"/>
                  <a:gd name="T61" fmla="*/ 203 h 215"/>
                  <a:gd name="T62" fmla="*/ 53 w 138"/>
                  <a:gd name="T63" fmla="*/ 210 h 215"/>
                  <a:gd name="T64" fmla="*/ 43 w 138"/>
                  <a:gd name="T65" fmla="*/ 214 h 215"/>
                  <a:gd name="T66" fmla="*/ 38 w 138"/>
                  <a:gd name="T67" fmla="*/ 206 h 215"/>
                  <a:gd name="T68" fmla="*/ 38 w 138"/>
                  <a:gd name="T69" fmla="*/ 187 h 215"/>
                  <a:gd name="T70" fmla="*/ 36 w 138"/>
                  <a:gd name="T71" fmla="*/ 176 h 215"/>
                  <a:gd name="T72" fmla="*/ 26 w 138"/>
                  <a:gd name="T73" fmla="*/ 168 h 215"/>
                  <a:gd name="T74" fmla="*/ 15 w 138"/>
                  <a:gd name="T75" fmla="*/ 182 h 215"/>
                  <a:gd name="T76" fmla="*/ 2 w 138"/>
                  <a:gd name="T77" fmla="*/ 182 h 215"/>
                  <a:gd name="T78" fmla="*/ 0 w 138"/>
                  <a:gd name="T79" fmla="*/ 172 h 215"/>
                  <a:gd name="T80" fmla="*/ 2 w 138"/>
                  <a:gd name="T81" fmla="*/ 149 h 215"/>
                  <a:gd name="T82" fmla="*/ 13 w 138"/>
                  <a:gd name="T83" fmla="*/ 139 h 215"/>
                  <a:gd name="T84" fmla="*/ 12 w 138"/>
                  <a:gd name="T85" fmla="*/ 107 h 215"/>
                  <a:gd name="T86" fmla="*/ 12 w 138"/>
                  <a:gd name="T87" fmla="*/ 97 h 215"/>
                  <a:gd name="T88" fmla="*/ 20 w 138"/>
                  <a:gd name="T89" fmla="*/ 94 h 215"/>
                  <a:gd name="T90" fmla="*/ 31 w 138"/>
                  <a:gd name="T91" fmla="*/ 103 h 215"/>
                  <a:gd name="T92" fmla="*/ 48 w 138"/>
                  <a:gd name="T93" fmla="*/ 111 h 215"/>
                  <a:gd name="T94" fmla="*/ 48 w 138"/>
                  <a:gd name="T95" fmla="*/ 92 h 215"/>
                  <a:gd name="T96" fmla="*/ 38 w 138"/>
                  <a:gd name="T97" fmla="*/ 86 h 215"/>
                  <a:gd name="T98" fmla="*/ 38 w 138"/>
                  <a:gd name="T99" fmla="*/ 80 h 215"/>
                  <a:gd name="T100" fmla="*/ 41 w 138"/>
                  <a:gd name="T101" fmla="*/ 80 h 215"/>
                  <a:gd name="T102" fmla="*/ 45 w 138"/>
                  <a:gd name="T103" fmla="*/ 80 h 215"/>
                  <a:gd name="T104" fmla="*/ 48 w 138"/>
                  <a:gd name="T105" fmla="*/ 80 h 215"/>
                  <a:gd name="T106" fmla="*/ 53 w 138"/>
                  <a:gd name="T107" fmla="*/ 80 h 215"/>
                  <a:gd name="T108" fmla="*/ 59 w 138"/>
                  <a:gd name="T109" fmla="*/ 73 h 215"/>
                  <a:gd name="T110" fmla="*/ 56 w 138"/>
                  <a:gd name="T111" fmla="*/ 69 h 215"/>
                  <a:gd name="T112" fmla="*/ 50 w 138"/>
                  <a:gd name="T113" fmla="*/ 52 h 215"/>
                  <a:gd name="T114" fmla="*/ 38 w 138"/>
                  <a:gd name="T115" fmla="*/ 38 h 215"/>
                  <a:gd name="T116" fmla="*/ 26 w 138"/>
                  <a:gd name="T117" fmla="*/ 31 h 215"/>
                  <a:gd name="T118" fmla="*/ 18 w 138"/>
                  <a:gd name="T119" fmla="*/ 21 h 215"/>
                  <a:gd name="T120" fmla="*/ 30 w 138"/>
                  <a:gd name="T121" fmla="*/ 0 h 2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215"/>
                  <a:gd name="T185" fmla="*/ 138 w 138"/>
                  <a:gd name="T186" fmla="*/ 215 h 2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215">
                    <a:moveTo>
                      <a:pt x="30" y="0"/>
                    </a:moveTo>
                    <a:lnTo>
                      <a:pt x="54" y="11"/>
                    </a:lnTo>
                    <a:lnTo>
                      <a:pt x="73" y="29"/>
                    </a:lnTo>
                    <a:lnTo>
                      <a:pt x="83" y="46"/>
                    </a:lnTo>
                    <a:lnTo>
                      <a:pt x="89" y="46"/>
                    </a:lnTo>
                    <a:lnTo>
                      <a:pt x="89" y="57"/>
                    </a:lnTo>
                    <a:lnTo>
                      <a:pt x="97" y="69"/>
                    </a:lnTo>
                    <a:lnTo>
                      <a:pt x="107" y="80"/>
                    </a:lnTo>
                    <a:lnTo>
                      <a:pt x="125" y="103"/>
                    </a:lnTo>
                    <a:lnTo>
                      <a:pt x="137" y="134"/>
                    </a:lnTo>
                    <a:lnTo>
                      <a:pt x="114" y="132"/>
                    </a:lnTo>
                    <a:lnTo>
                      <a:pt x="96" y="126"/>
                    </a:lnTo>
                    <a:lnTo>
                      <a:pt x="109" y="147"/>
                    </a:lnTo>
                    <a:lnTo>
                      <a:pt x="109" y="161"/>
                    </a:lnTo>
                    <a:lnTo>
                      <a:pt x="109" y="172"/>
                    </a:lnTo>
                    <a:lnTo>
                      <a:pt x="101" y="168"/>
                    </a:lnTo>
                    <a:lnTo>
                      <a:pt x="91" y="159"/>
                    </a:lnTo>
                    <a:lnTo>
                      <a:pt x="78" y="141"/>
                    </a:lnTo>
                    <a:lnTo>
                      <a:pt x="68" y="138"/>
                    </a:lnTo>
                    <a:lnTo>
                      <a:pt x="53" y="141"/>
                    </a:lnTo>
                    <a:lnTo>
                      <a:pt x="43" y="147"/>
                    </a:lnTo>
                    <a:lnTo>
                      <a:pt x="48" y="159"/>
                    </a:lnTo>
                    <a:lnTo>
                      <a:pt x="63" y="168"/>
                    </a:lnTo>
                    <a:lnTo>
                      <a:pt x="78" y="174"/>
                    </a:lnTo>
                    <a:lnTo>
                      <a:pt x="84" y="189"/>
                    </a:lnTo>
                    <a:lnTo>
                      <a:pt x="83" y="208"/>
                    </a:lnTo>
                    <a:lnTo>
                      <a:pt x="83" y="214"/>
                    </a:lnTo>
                    <a:lnTo>
                      <a:pt x="78" y="214"/>
                    </a:lnTo>
                    <a:lnTo>
                      <a:pt x="68" y="208"/>
                    </a:lnTo>
                    <a:lnTo>
                      <a:pt x="63" y="206"/>
                    </a:lnTo>
                    <a:lnTo>
                      <a:pt x="59" y="203"/>
                    </a:lnTo>
                    <a:lnTo>
                      <a:pt x="53" y="210"/>
                    </a:lnTo>
                    <a:lnTo>
                      <a:pt x="43" y="214"/>
                    </a:lnTo>
                    <a:lnTo>
                      <a:pt x="38" y="206"/>
                    </a:lnTo>
                    <a:lnTo>
                      <a:pt x="38" y="187"/>
                    </a:lnTo>
                    <a:lnTo>
                      <a:pt x="36" y="176"/>
                    </a:lnTo>
                    <a:lnTo>
                      <a:pt x="26" y="168"/>
                    </a:lnTo>
                    <a:lnTo>
                      <a:pt x="15" y="182"/>
                    </a:lnTo>
                    <a:lnTo>
                      <a:pt x="2" y="182"/>
                    </a:lnTo>
                    <a:lnTo>
                      <a:pt x="0" y="172"/>
                    </a:lnTo>
                    <a:lnTo>
                      <a:pt x="2" y="149"/>
                    </a:lnTo>
                    <a:lnTo>
                      <a:pt x="13" y="139"/>
                    </a:lnTo>
                    <a:lnTo>
                      <a:pt x="12" y="107"/>
                    </a:lnTo>
                    <a:lnTo>
                      <a:pt x="12" y="97"/>
                    </a:lnTo>
                    <a:lnTo>
                      <a:pt x="20" y="94"/>
                    </a:lnTo>
                    <a:lnTo>
                      <a:pt x="31" y="103"/>
                    </a:lnTo>
                    <a:lnTo>
                      <a:pt x="48" y="111"/>
                    </a:lnTo>
                    <a:lnTo>
                      <a:pt x="48" y="92"/>
                    </a:lnTo>
                    <a:lnTo>
                      <a:pt x="38" y="86"/>
                    </a:lnTo>
                    <a:lnTo>
                      <a:pt x="38" y="80"/>
                    </a:lnTo>
                    <a:lnTo>
                      <a:pt x="41" y="80"/>
                    </a:lnTo>
                    <a:lnTo>
                      <a:pt x="45" y="80"/>
                    </a:lnTo>
                    <a:lnTo>
                      <a:pt x="48" y="80"/>
                    </a:lnTo>
                    <a:lnTo>
                      <a:pt x="53" y="80"/>
                    </a:lnTo>
                    <a:lnTo>
                      <a:pt x="59" y="73"/>
                    </a:lnTo>
                    <a:lnTo>
                      <a:pt x="56" y="69"/>
                    </a:lnTo>
                    <a:lnTo>
                      <a:pt x="50" y="52"/>
                    </a:lnTo>
                    <a:lnTo>
                      <a:pt x="38" y="38"/>
                    </a:lnTo>
                    <a:lnTo>
                      <a:pt x="26" y="31"/>
                    </a:lnTo>
                    <a:lnTo>
                      <a:pt x="18" y="21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4532" y="1136"/>
                <a:ext cx="151" cy="175"/>
              </a:xfrm>
              <a:custGeom>
                <a:avLst/>
                <a:gdLst>
                  <a:gd name="T0" fmla="*/ 0 w 151"/>
                  <a:gd name="T1" fmla="*/ 0 h 175"/>
                  <a:gd name="T2" fmla="*/ 12 w 151"/>
                  <a:gd name="T3" fmla="*/ 0 h 175"/>
                  <a:gd name="T4" fmla="*/ 18 w 151"/>
                  <a:gd name="T5" fmla="*/ 13 h 175"/>
                  <a:gd name="T6" fmla="*/ 40 w 151"/>
                  <a:gd name="T7" fmla="*/ 30 h 175"/>
                  <a:gd name="T8" fmla="*/ 48 w 151"/>
                  <a:gd name="T9" fmla="*/ 51 h 175"/>
                  <a:gd name="T10" fmla="*/ 63 w 151"/>
                  <a:gd name="T11" fmla="*/ 53 h 175"/>
                  <a:gd name="T12" fmla="*/ 73 w 151"/>
                  <a:gd name="T13" fmla="*/ 55 h 175"/>
                  <a:gd name="T14" fmla="*/ 83 w 151"/>
                  <a:gd name="T15" fmla="*/ 66 h 175"/>
                  <a:gd name="T16" fmla="*/ 95 w 151"/>
                  <a:gd name="T17" fmla="*/ 66 h 175"/>
                  <a:gd name="T18" fmla="*/ 107 w 151"/>
                  <a:gd name="T19" fmla="*/ 74 h 175"/>
                  <a:gd name="T20" fmla="*/ 118 w 151"/>
                  <a:gd name="T21" fmla="*/ 85 h 175"/>
                  <a:gd name="T22" fmla="*/ 130 w 151"/>
                  <a:gd name="T23" fmla="*/ 95 h 175"/>
                  <a:gd name="T24" fmla="*/ 127 w 151"/>
                  <a:gd name="T25" fmla="*/ 100 h 175"/>
                  <a:gd name="T26" fmla="*/ 120 w 151"/>
                  <a:gd name="T27" fmla="*/ 102 h 175"/>
                  <a:gd name="T28" fmla="*/ 113 w 151"/>
                  <a:gd name="T29" fmla="*/ 102 h 175"/>
                  <a:gd name="T30" fmla="*/ 112 w 151"/>
                  <a:gd name="T31" fmla="*/ 108 h 175"/>
                  <a:gd name="T32" fmla="*/ 125 w 151"/>
                  <a:gd name="T33" fmla="*/ 121 h 175"/>
                  <a:gd name="T34" fmla="*/ 133 w 151"/>
                  <a:gd name="T35" fmla="*/ 132 h 175"/>
                  <a:gd name="T36" fmla="*/ 150 w 151"/>
                  <a:gd name="T37" fmla="*/ 148 h 175"/>
                  <a:gd name="T38" fmla="*/ 142 w 151"/>
                  <a:gd name="T39" fmla="*/ 161 h 175"/>
                  <a:gd name="T40" fmla="*/ 132 w 151"/>
                  <a:gd name="T41" fmla="*/ 163 h 175"/>
                  <a:gd name="T42" fmla="*/ 132 w 151"/>
                  <a:gd name="T43" fmla="*/ 174 h 175"/>
                  <a:gd name="T44" fmla="*/ 118 w 151"/>
                  <a:gd name="T45" fmla="*/ 174 h 175"/>
                  <a:gd name="T46" fmla="*/ 113 w 151"/>
                  <a:gd name="T47" fmla="*/ 166 h 175"/>
                  <a:gd name="T48" fmla="*/ 100 w 151"/>
                  <a:gd name="T49" fmla="*/ 153 h 175"/>
                  <a:gd name="T50" fmla="*/ 90 w 151"/>
                  <a:gd name="T51" fmla="*/ 136 h 175"/>
                  <a:gd name="T52" fmla="*/ 77 w 151"/>
                  <a:gd name="T53" fmla="*/ 110 h 175"/>
                  <a:gd name="T54" fmla="*/ 58 w 151"/>
                  <a:gd name="T55" fmla="*/ 95 h 175"/>
                  <a:gd name="T56" fmla="*/ 42 w 151"/>
                  <a:gd name="T57" fmla="*/ 66 h 175"/>
                  <a:gd name="T58" fmla="*/ 30 w 151"/>
                  <a:gd name="T59" fmla="*/ 59 h 175"/>
                  <a:gd name="T60" fmla="*/ 22 w 151"/>
                  <a:gd name="T61" fmla="*/ 53 h 175"/>
                  <a:gd name="T62" fmla="*/ 17 w 151"/>
                  <a:gd name="T63" fmla="*/ 38 h 175"/>
                  <a:gd name="T64" fmla="*/ 3 w 151"/>
                  <a:gd name="T65" fmla="*/ 25 h 175"/>
                  <a:gd name="T66" fmla="*/ 3 w 151"/>
                  <a:gd name="T67" fmla="*/ 19 h 175"/>
                  <a:gd name="T68" fmla="*/ 0 w 151"/>
                  <a:gd name="T69" fmla="*/ 0 h 1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175"/>
                  <a:gd name="T107" fmla="*/ 151 w 151"/>
                  <a:gd name="T108" fmla="*/ 175 h 1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175">
                    <a:moveTo>
                      <a:pt x="0" y="0"/>
                    </a:moveTo>
                    <a:lnTo>
                      <a:pt x="12" y="0"/>
                    </a:lnTo>
                    <a:lnTo>
                      <a:pt x="18" y="13"/>
                    </a:lnTo>
                    <a:lnTo>
                      <a:pt x="40" y="30"/>
                    </a:lnTo>
                    <a:lnTo>
                      <a:pt x="48" y="51"/>
                    </a:lnTo>
                    <a:lnTo>
                      <a:pt x="63" y="53"/>
                    </a:lnTo>
                    <a:lnTo>
                      <a:pt x="73" y="55"/>
                    </a:lnTo>
                    <a:lnTo>
                      <a:pt x="83" y="66"/>
                    </a:lnTo>
                    <a:lnTo>
                      <a:pt x="95" y="66"/>
                    </a:lnTo>
                    <a:lnTo>
                      <a:pt x="107" y="74"/>
                    </a:lnTo>
                    <a:lnTo>
                      <a:pt x="118" y="85"/>
                    </a:lnTo>
                    <a:lnTo>
                      <a:pt x="130" y="95"/>
                    </a:lnTo>
                    <a:lnTo>
                      <a:pt x="127" y="100"/>
                    </a:lnTo>
                    <a:lnTo>
                      <a:pt x="120" y="102"/>
                    </a:lnTo>
                    <a:lnTo>
                      <a:pt x="113" y="102"/>
                    </a:lnTo>
                    <a:lnTo>
                      <a:pt x="112" y="108"/>
                    </a:lnTo>
                    <a:lnTo>
                      <a:pt x="125" y="121"/>
                    </a:lnTo>
                    <a:lnTo>
                      <a:pt x="133" y="132"/>
                    </a:lnTo>
                    <a:lnTo>
                      <a:pt x="150" y="148"/>
                    </a:lnTo>
                    <a:lnTo>
                      <a:pt x="142" y="161"/>
                    </a:lnTo>
                    <a:lnTo>
                      <a:pt x="132" y="163"/>
                    </a:lnTo>
                    <a:lnTo>
                      <a:pt x="132" y="174"/>
                    </a:lnTo>
                    <a:lnTo>
                      <a:pt x="118" y="174"/>
                    </a:lnTo>
                    <a:lnTo>
                      <a:pt x="113" y="166"/>
                    </a:lnTo>
                    <a:lnTo>
                      <a:pt x="100" y="153"/>
                    </a:lnTo>
                    <a:lnTo>
                      <a:pt x="90" y="136"/>
                    </a:lnTo>
                    <a:lnTo>
                      <a:pt x="77" y="110"/>
                    </a:lnTo>
                    <a:lnTo>
                      <a:pt x="58" y="95"/>
                    </a:lnTo>
                    <a:lnTo>
                      <a:pt x="42" y="66"/>
                    </a:lnTo>
                    <a:lnTo>
                      <a:pt x="30" y="59"/>
                    </a:lnTo>
                    <a:lnTo>
                      <a:pt x="22" y="53"/>
                    </a:lnTo>
                    <a:lnTo>
                      <a:pt x="17" y="38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372" y="1521"/>
              <a:ext cx="1184" cy="1430"/>
            </a:xfrm>
            <a:custGeom>
              <a:avLst/>
              <a:gdLst>
                <a:gd name="T0" fmla="*/ 906 w 1184"/>
                <a:gd name="T1" fmla="*/ 231 h 1430"/>
                <a:gd name="T2" fmla="*/ 1015 w 1184"/>
                <a:gd name="T3" fmla="*/ 470 h 1430"/>
                <a:gd name="T4" fmla="*/ 1060 w 1184"/>
                <a:gd name="T5" fmla="*/ 531 h 1430"/>
                <a:gd name="T6" fmla="*/ 1158 w 1184"/>
                <a:gd name="T7" fmla="*/ 514 h 1430"/>
                <a:gd name="T8" fmla="*/ 1181 w 1184"/>
                <a:gd name="T9" fmla="*/ 570 h 1430"/>
                <a:gd name="T10" fmla="*/ 1069 w 1184"/>
                <a:gd name="T11" fmla="*/ 729 h 1430"/>
                <a:gd name="T12" fmla="*/ 970 w 1184"/>
                <a:gd name="T13" fmla="*/ 915 h 1430"/>
                <a:gd name="T14" fmla="*/ 985 w 1184"/>
                <a:gd name="T15" fmla="*/ 978 h 1430"/>
                <a:gd name="T16" fmla="*/ 985 w 1184"/>
                <a:gd name="T17" fmla="*/ 1047 h 1430"/>
                <a:gd name="T18" fmla="*/ 945 w 1184"/>
                <a:gd name="T19" fmla="*/ 1070 h 1430"/>
                <a:gd name="T20" fmla="*/ 881 w 1184"/>
                <a:gd name="T21" fmla="*/ 1164 h 1430"/>
                <a:gd name="T22" fmla="*/ 860 w 1184"/>
                <a:gd name="T23" fmla="*/ 1239 h 1430"/>
                <a:gd name="T24" fmla="*/ 797 w 1184"/>
                <a:gd name="T25" fmla="*/ 1347 h 1430"/>
                <a:gd name="T26" fmla="*/ 765 w 1184"/>
                <a:gd name="T27" fmla="*/ 1370 h 1430"/>
                <a:gd name="T28" fmla="*/ 692 w 1184"/>
                <a:gd name="T29" fmla="*/ 1423 h 1430"/>
                <a:gd name="T30" fmla="*/ 608 w 1184"/>
                <a:gd name="T31" fmla="*/ 1405 h 1430"/>
                <a:gd name="T32" fmla="*/ 595 w 1184"/>
                <a:gd name="T33" fmla="*/ 1353 h 1430"/>
                <a:gd name="T34" fmla="*/ 554 w 1184"/>
                <a:gd name="T35" fmla="*/ 1286 h 1430"/>
                <a:gd name="T36" fmla="*/ 547 w 1184"/>
                <a:gd name="T37" fmla="*/ 1223 h 1430"/>
                <a:gd name="T38" fmla="*/ 538 w 1184"/>
                <a:gd name="T39" fmla="*/ 1186 h 1430"/>
                <a:gd name="T40" fmla="*/ 502 w 1184"/>
                <a:gd name="T41" fmla="*/ 1141 h 1430"/>
                <a:gd name="T42" fmla="*/ 481 w 1184"/>
                <a:gd name="T43" fmla="*/ 1084 h 1430"/>
                <a:gd name="T44" fmla="*/ 509 w 1184"/>
                <a:gd name="T45" fmla="*/ 986 h 1430"/>
                <a:gd name="T46" fmla="*/ 497 w 1184"/>
                <a:gd name="T47" fmla="*/ 847 h 1430"/>
                <a:gd name="T48" fmla="*/ 443 w 1184"/>
                <a:gd name="T49" fmla="*/ 776 h 1430"/>
                <a:gd name="T50" fmla="*/ 438 w 1184"/>
                <a:gd name="T51" fmla="*/ 672 h 1430"/>
                <a:gd name="T52" fmla="*/ 361 w 1184"/>
                <a:gd name="T53" fmla="*/ 629 h 1430"/>
                <a:gd name="T54" fmla="*/ 259 w 1184"/>
                <a:gd name="T55" fmla="*/ 641 h 1430"/>
                <a:gd name="T56" fmla="*/ 59 w 1184"/>
                <a:gd name="T57" fmla="*/ 555 h 1430"/>
                <a:gd name="T58" fmla="*/ 11 w 1184"/>
                <a:gd name="T59" fmla="*/ 418 h 1430"/>
                <a:gd name="T60" fmla="*/ 45 w 1184"/>
                <a:gd name="T61" fmla="*/ 316 h 1430"/>
                <a:gd name="T62" fmla="*/ 116 w 1184"/>
                <a:gd name="T63" fmla="*/ 208 h 1430"/>
                <a:gd name="T64" fmla="*/ 218 w 1184"/>
                <a:gd name="T65" fmla="*/ 125 h 1430"/>
                <a:gd name="T66" fmla="*/ 291 w 1184"/>
                <a:gd name="T67" fmla="*/ 37 h 1430"/>
                <a:gd name="T68" fmla="*/ 361 w 1184"/>
                <a:gd name="T69" fmla="*/ 63 h 1430"/>
                <a:gd name="T70" fmla="*/ 438 w 1184"/>
                <a:gd name="T71" fmla="*/ 22 h 1430"/>
                <a:gd name="T72" fmla="*/ 490 w 1184"/>
                <a:gd name="T73" fmla="*/ 4 h 1430"/>
                <a:gd name="T74" fmla="*/ 531 w 1184"/>
                <a:gd name="T75" fmla="*/ 45 h 1430"/>
                <a:gd name="T76" fmla="*/ 615 w 1184"/>
                <a:gd name="T77" fmla="*/ 118 h 1430"/>
                <a:gd name="T78" fmla="*/ 667 w 1184"/>
                <a:gd name="T79" fmla="*/ 88 h 1430"/>
                <a:gd name="T80" fmla="*/ 752 w 1184"/>
                <a:gd name="T81" fmla="*/ 110 h 1430"/>
                <a:gd name="T82" fmla="*/ 847 w 1184"/>
                <a:gd name="T83" fmla="*/ 110 h 14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4"/>
                <a:gd name="T127" fmla="*/ 0 h 1430"/>
                <a:gd name="T128" fmla="*/ 1184 w 1184"/>
                <a:gd name="T129" fmla="*/ 1430 h 14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4" h="1430">
                  <a:moveTo>
                    <a:pt x="886" y="169"/>
                  </a:moveTo>
                  <a:lnTo>
                    <a:pt x="906" y="231"/>
                  </a:lnTo>
                  <a:lnTo>
                    <a:pt x="945" y="323"/>
                  </a:lnTo>
                  <a:lnTo>
                    <a:pt x="1015" y="470"/>
                  </a:lnTo>
                  <a:lnTo>
                    <a:pt x="1045" y="486"/>
                  </a:lnTo>
                  <a:lnTo>
                    <a:pt x="1060" y="531"/>
                  </a:lnTo>
                  <a:lnTo>
                    <a:pt x="1119" y="529"/>
                  </a:lnTo>
                  <a:lnTo>
                    <a:pt x="1158" y="514"/>
                  </a:lnTo>
                  <a:lnTo>
                    <a:pt x="1183" y="514"/>
                  </a:lnTo>
                  <a:lnTo>
                    <a:pt x="1181" y="570"/>
                  </a:lnTo>
                  <a:lnTo>
                    <a:pt x="1176" y="602"/>
                  </a:lnTo>
                  <a:lnTo>
                    <a:pt x="1069" y="729"/>
                  </a:lnTo>
                  <a:lnTo>
                    <a:pt x="970" y="861"/>
                  </a:lnTo>
                  <a:lnTo>
                    <a:pt x="970" y="915"/>
                  </a:lnTo>
                  <a:lnTo>
                    <a:pt x="1001" y="951"/>
                  </a:lnTo>
                  <a:lnTo>
                    <a:pt x="985" y="978"/>
                  </a:lnTo>
                  <a:lnTo>
                    <a:pt x="995" y="1019"/>
                  </a:lnTo>
                  <a:lnTo>
                    <a:pt x="985" y="1047"/>
                  </a:lnTo>
                  <a:lnTo>
                    <a:pt x="963" y="1070"/>
                  </a:lnTo>
                  <a:lnTo>
                    <a:pt x="945" y="1070"/>
                  </a:lnTo>
                  <a:lnTo>
                    <a:pt x="911" y="1113"/>
                  </a:lnTo>
                  <a:lnTo>
                    <a:pt x="881" y="1164"/>
                  </a:lnTo>
                  <a:lnTo>
                    <a:pt x="886" y="1215"/>
                  </a:lnTo>
                  <a:lnTo>
                    <a:pt x="860" y="1239"/>
                  </a:lnTo>
                  <a:lnTo>
                    <a:pt x="829" y="1294"/>
                  </a:lnTo>
                  <a:lnTo>
                    <a:pt x="797" y="1347"/>
                  </a:lnTo>
                  <a:lnTo>
                    <a:pt x="779" y="1364"/>
                  </a:lnTo>
                  <a:lnTo>
                    <a:pt x="765" y="1370"/>
                  </a:lnTo>
                  <a:lnTo>
                    <a:pt x="738" y="1405"/>
                  </a:lnTo>
                  <a:lnTo>
                    <a:pt x="692" y="1423"/>
                  </a:lnTo>
                  <a:lnTo>
                    <a:pt x="636" y="1429"/>
                  </a:lnTo>
                  <a:lnTo>
                    <a:pt x="608" y="1405"/>
                  </a:lnTo>
                  <a:lnTo>
                    <a:pt x="599" y="1384"/>
                  </a:lnTo>
                  <a:lnTo>
                    <a:pt x="595" y="1353"/>
                  </a:lnTo>
                  <a:lnTo>
                    <a:pt x="575" y="1339"/>
                  </a:lnTo>
                  <a:lnTo>
                    <a:pt x="554" y="1286"/>
                  </a:lnTo>
                  <a:lnTo>
                    <a:pt x="550" y="1258"/>
                  </a:lnTo>
                  <a:lnTo>
                    <a:pt x="547" y="1223"/>
                  </a:lnTo>
                  <a:lnTo>
                    <a:pt x="538" y="1200"/>
                  </a:lnTo>
                  <a:lnTo>
                    <a:pt x="538" y="1186"/>
                  </a:lnTo>
                  <a:lnTo>
                    <a:pt x="520" y="1162"/>
                  </a:lnTo>
                  <a:lnTo>
                    <a:pt x="502" y="1141"/>
                  </a:lnTo>
                  <a:lnTo>
                    <a:pt x="488" y="1106"/>
                  </a:lnTo>
                  <a:lnTo>
                    <a:pt x="481" y="1084"/>
                  </a:lnTo>
                  <a:lnTo>
                    <a:pt x="484" y="1043"/>
                  </a:lnTo>
                  <a:lnTo>
                    <a:pt x="509" y="986"/>
                  </a:lnTo>
                  <a:lnTo>
                    <a:pt x="515" y="919"/>
                  </a:lnTo>
                  <a:lnTo>
                    <a:pt x="497" y="847"/>
                  </a:lnTo>
                  <a:lnTo>
                    <a:pt x="465" y="819"/>
                  </a:lnTo>
                  <a:lnTo>
                    <a:pt x="443" y="776"/>
                  </a:lnTo>
                  <a:lnTo>
                    <a:pt x="452" y="715"/>
                  </a:lnTo>
                  <a:lnTo>
                    <a:pt x="438" y="672"/>
                  </a:lnTo>
                  <a:lnTo>
                    <a:pt x="400" y="666"/>
                  </a:lnTo>
                  <a:lnTo>
                    <a:pt x="361" y="629"/>
                  </a:lnTo>
                  <a:lnTo>
                    <a:pt x="311" y="612"/>
                  </a:lnTo>
                  <a:lnTo>
                    <a:pt x="259" y="641"/>
                  </a:lnTo>
                  <a:lnTo>
                    <a:pt x="129" y="633"/>
                  </a:lnTo>
                  <a:lnTo>
                    <a:pt x="59" y="555"/>
                  </a:lnTo>
                  <a:lnTo>
                    <a:pt x="0" y="455"/>
                  </a:lnTo>
                  <a:lnTo>
                    <a:pt x="11" y="418"/>
                  </a:lnTo>
                  <a:lnTo>
                    <a:pt x="38" y="386"/>
                  </a:lnTo>
                  <a:lnTo>
                    <a:pt x="45" y="316"/>
                  </a:lnTo>
                  <a:lnTo>
                    <a:pt x="66" y="265"/>
                  </a:lnTo>
                  <a:lnTo>
                    <a:pt x="116" y="208"/>
                  </a:lnTo>
                  <a:lnTo>
                    <a:pt x="168" y="182"/>
                  </a:lnTo>
                  <a:lnTo>
                    <a:pt x="218" y="125"/>
                  </a:lnTo>
                  <a:lnTo>
                    <a:pt x="227" y="100"/>
                  </a:lnTo>
                  <a:lnTo>
                    <a:pt x="291" y="37"/>
                  </a:lnTo>
                  <a:lnTo>
                    <a:pt x="332" y="63"/>
                  </a:lnTo>
                  <a:lnTo>
                    <a:pt x="361" y="63"/>
                  </a:lnTo>
                  <a:lnTo>
                    <a:pt x="399" y="27"/>
                  </a:lnTo>
                  <a:lnTo>
                    <a:pt x="438" y="22"/>
                  </a:lnTo>
                  <a:lnTo>
                    <a:pt x="465" y="31"/>
                  </a:lnTo>
                  <a:lnTo>
                    <a:pt x="490" y="4"/>
                  </a:lnTo>
                  <a:lnTo>
                    <a:pt x="522" y="0"/>
                  </a:lnTo>
                  <a:lnTo>
                    <a:pt x="531" y="45"/>
                  </a:lnTo>
                  <a:lnTo>
                    <a:pt x="550" y="82"/>
                  </a:lnTo>
                  <a:lnTo>
                    <a:pt x="615" y="118"/>
                  </a:lnTo>
                  <a:lnTo>
                    <a:pt x="663" y="127"/>
                  </a:lnTo>
                  <a:lnTo>
                    <a:pt x="667" y="88"/>
                  </a:lnTo>
                  <a:lnTo>
                    <a:pt x="706" y="88"/>
                  </a:lnTo>
                  <a:lnTo>
                    <a:pt x="752" y="110"/>
                  </a:lnTo>
                  <a:lnTo>
                    <a:pt x="802" y="125"/>
                  </a:lnTo>
                  <a:lnTo>
                    <a:pt x="847" y="110"/>
                  </a:lnTo>
                  <a:lnTo>
                    <a:pt x="886" y="16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456" y="746"/>
              <a:ext cx="514" cy="477"/>
              <a:chOff x="2456" y="746"/>
              <a:chExt cx="514" cy="477"/>
            </a:xfrm>
            <a:grpFill/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2665" y="1052"/>
                <a:ext cx="150" cy="171"/>
                <a:chOff x="2665" y="1052"/>
                <a:chExt cx="150" cy="171"/>
              </a:xfrm>
              <a:grpFill/>
            </p:grpSpPr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2665" y="1123"/>
                  <a:ext cx="64" cy="86"/>
                </a:xfrm>
                <a:custGeom>
                  <a:avLst/>
                  <a:gdLst>
                    <a:gd name="T0" fmla="*/ 15 w 64"/>
                    <a:gd name="T1" fmla="*/ 29 h 86"/>
                    <a:gd name="T2" fmla="*/ 21 w 64"/>
                    <a:gd name="T3" fmla="*/ 19 h 86"/>
                    <a:gd name="T4" fmla="*/ 32 w 64"/>
                    <a:gd name="T5" fmla="*/ 19 h 86"/>
                    <a:gd name="T6" fmla="*/ 47 w 64"/>
                    <a:gd name="T7" fmla="*/ 0 h 86"/>
                    <a:gd name="T8" fmla="*/ 53 w 64"/>
                    <a:gd name="T9" fmla="*/ 12 h 86"/>
                    <a:gd name="T10" fmla="*/ 59 w 64"/>
                    <a:gd name="T11" fmla="*/ 12 h 86"/>
                    <a:gd name="T12" fmla="*/ 63 w 64"/>
                    <a:gd name="T13" fmla="*/ 19 h 86"/>
                    <a:gd name="T14" fmla="*/ 59 w 64"/>
                    <a:gd name="T15" fmla="*/ 29 h 86"/>
                    <a:gd name="T16" fmla="*/ 53 w 64"/>
                    <a:gd name="T17" fmla="*/ 29 h 86"/>
                    <a:gd name="T18" fmla="*/ 53 w 64"/>
                    <a:gd name="T19" fmla="*/ 39 h 86"/>
                    <a:gd name="T20" fmla="*/ 53 w 64"/>
                    <a:gd name="T21" fmla="*/ 41 h 86"/>
                    <a:gd name="T22" fmla="*/ 48 w 64"/>
                    <a:gd name="T23" fmla="*/ 48 h 86"/>
                    <a:gd name="T24" fmla="*/ 53 w 64"/>
                    <a:gd name="T25" fmla="*/ 54 h 86"/>
                    <a:gd name="T26" fmla="*/ 47 w 64"/>
                    <a:gd name="T27" fmla="*/ 61 h 86"/>
                    <a:gd name="T28" fmla="*/ 41 w 64"/>
                    <a:gd name="T29" fmla="*/ 66 h 86"/>
                    <a:gd name="T30" fmla="*/ 37 w 64"/>
                    <a:gd name="T31" fmla="*/ 66 h 86"/>
                    <a:gd name="T32" fmla="*/ 35 w 64"/>
                    <a:gd name="T33" fmla="*/ 66 h 86"/>
                    <a:gd name="T34" fmla="*/ 35 w 64"/>
                    <a:gd name="T35" fmla="*/ 73 h 86"/>
                    <a:gd name="T36" fmla="*/ 26 w 64"/>
                    <a:gd name="T37" fmla="*/ 77 h 86"/>
                    <a:gd name="T38" fmla="*/ 26 w 64"/>
                    <a:gd name="T39" fmla="*/ 73 h 86"/>
                    <a:gd name="T40" fmla="*/ 18 w 64"/>
                    <a:gd name="T41" fmla="*/ 78 h 86"/>
                    <a:gd name="T42" fmla="*/ 15 w 64"/>
                    <a:gd name="T43" fmla="*/ 78 h 86"/>
                    <a:gd name="T44" fmla="*/ 9 w 64"/>
                    <a:gd name="T45" fmla="*/ 85 h 86"/>
                    <a:gd name="T46" fmla="*/ 6 w 64"/>
                    <a:gd name="T47" fmla="*/ 85 h 86"/>
                    <a:gd name="T48" fmla="*/ 4 w 64"/>
                    <a:gd name="T49" fmla="*/ 80 h 86"/>
                    <a:gd name="T50" fmla="*/ 1 w 64"/>
                    <a:gd name="T51" fmla="*/ 73 h 86"/>
                    <a:gd name="T52" fmla="*/ 0 w 64"/>
                    <a:gd name="T53" fmla="*/ 71 h 86"/>
                    <a:gd name="T54" fmla="*/ 0 w 64"/>
                    <a:gd name="T55" fmla="*/ 65 h 86"/>
                    <a:gd name="T56" fmla="*/ 6 w 64"/>
                    <a:gd name="T57" fmla="*/ 60 h 86"/>
                    <a:gd name="T58" fmla="*/ 10 w 64"/>
                    <a:gd name="T59" fmla="*/ 58 h 86"/>
                    <a:gd name="T60" fmla="*/ 12 w 64"/>
                    <a:gd name="T61" fmla="*/ 48 h 86"/>
                    <a:gd name="T62" fmla="*/ 18 w 64"/>
                    <a:gd name="T63" fmla="*/ 48 h 86"/>
                    <a:gd name="T64" fmla="*/ 22 w 64"/>
                    <a:gd name="T65" fmla="*/ 54 h 86"/>
                    <a:gd name="T66" fmla="*/ 26 w 64"/>
                    <a:gd name="T67" fmla="*/ 48 h 86"/>
                    <a:gd name="T68" fmla="*/ 22 w 64"/>
                    <a:gd name="T69" fmla="*/ 48 h 86"/>
                    <a:gd name="T70" fmla="*/ 15 w 64"/>
                    <a:gd name="T71" fmla="*/ 29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86"/>
                    <a:gd name="T110" fmla="*/ 64 w 64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86">
                      <a:moveTo>
                        <a:pt x="15" y="29"/>
                      </a:moveTo>
                      <a:lnTo>
                        <a:pt x="21" y="19"/>
                      </a:lnTo>
                      <a:lnTo>
                        <a:pt x="32" y="19"/>
                      </a:lnTo>
                      <a:lnTo>
                        <a:pt x="47" y="0"/>
                      </a:lnTo>
                      <a:lnTo>
                        <a:pt x="53" y="12"/>
                      </a:lnTo>
                      <a:lnTo>
                        <a:pt x="59" y="12"/>
                      </a:lnTo>
                      <a:lnTo>
                        <a:pt x="63" y="19"/>
                      </a:lnTo>
                      <a:lnTo>
                        <a:pt x="59" y="29"/>
                      </a:lnTo>
                      <a:lnTo>
                        <a:pt x="53" y="29"/>
                      </a:lnTo>
                      <a:lnTo>
                        <a:pt x="53" y="39"/>
                      </a:lnTo>
                      <a:lnTo>
                        <a:pt x="53" y="41"/>
                      </a:lnTo>
                      <a:lnTo>
                        <a:pt x="48" y="48"/>
                      </a:lnTo>
                      <a:lnTo>
                        <a:pt x="53" y="54"/>
                      </a:lnTo>
                      <a:lnTo>
                        <a:pt x="47" y="61"/>
                      </a:lnTo>
                      <a:lnTo>
                        <a:pt x="41" y="66"/>
                      </a:lnTo>
                      <a:lnTo>
                        <a:pt x="37" y="66"/>
                      </a:lnTo>
                      <a:lnTo>
                        <a:pt x="35" y="66"/>
                      </a:lnTo>
                      <a:lnTo>
                        <a:pt x="35" y="73"/>
                      </a:lnTo>
                      <a:lnTo>
                        <a:pt x="26" y="77"/>
                      </a:lnTo>
                      <a:lnTo>
                        <a:pt x="26" y="73"/>
                      </a:lnTo>
                      <a:lnTo>
                        <a:pt x="18" y="78"/>
                      </a:lnTo>
                      <a:lnTo>
                        <a:pt x="15" y="78"/>
                      </a:lnTo>
                      <a:lnTo>
                        <a:pt x="9" y="85"/>
                      </a:lnTo>
                      <a:lnTo>
                        <a:pt x="6" y="85"/>
                      </a:lnTo>
                      <a:lnTo>
                        <a:pt x="4" y="80"/>
                      </a:lnTo>
                      <a:lnTo>
                        <a:pt x="1" y="73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6" y="60"/>
                      </a:lnTo>
                      <a:lnTo>
                        <a:pt x="10" y="5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22" y="54"/>
                      </a:lnTo>
                      <a:lnTo>
                        <a:pt x="26" y="48"/>
                      </a:lnTo>
                      <a:lnTo>
                        <a:pt x="22" y="48"/>
                      </a:lnTo>
                      <a:lnTo>
                        <a:pt x="15" y="29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2737" y="1052"/>
                  <a:ext cx="78" cy="171"/>
                </a:xfrm>
                <a:custGeom>
                  <a:avLst/>
                  <a:gdLst>
                    <a:gd name="T0" fmla="*/ 32 w 78"/>
                    <a:gd name="T1" fmla="*/ 19 h 171"/>
                    <a:gd name="T2" fmla="*/ 47 w 78"/>
                    <a:gd name="T3" fmla="*/ 15 h 171"/>
                    <a:gd name="T4" fmla="*/ 53 w 78"/>
                    <a:gd name="T5" fmla="*/ 11 h 171"/>
                    <a:gd name="T6" fmla="*/ 60 w 78"/>
                    <a:gd name="T7" fmla="*/ 6 h 171"/>
                    <a:gd name="T8" fmla="*/ 77 w 78"/>
                    <a:gd name="T9" fmla="*/ 4 h 171"/>
                    <a:gd name="T10" fmla="*/ 74 w 78"/>
                    <a:gd name="T11" fmla="*/ 15 h 171"/>
                    <a:gd name="T12" fmla="*/ 65 w 78"/>
                    <a:gd name="T13" fmla="*/ 21 h 171"/>
                    <a:gd name="T14" fmla="*/ 54 w 78"/>
                    <a:gd name="T15" fmla="*/ 34 h 171"/>
                    <a:gd name="T16" fmla="*/ 66 w 78"/>
                    <a:gd name="T17" fmla="*/ 34 h 171"/>
                    <a:gd name="T18" fmla="*/ 77 w 78"/>
                    <a:gd name="T19" fmla="*/ 34 h 171"/>
                    <a:gd name="T20" fmla="*/ 69 w 78"/>
                    <a:gd name="T21" fmla="*/ 47 h 171"/>
                    <a:gd name="T22" fmla="*/ 59 w 78"/>
                    <a:gd name="T23" fmla="*/ 55 h 171"/>
                    <a:gd name="T24" fmla="*/ 57 w 78"/>
                    <a:gd name="T25" fmla="*/ 62 h 171"/>
                    <a:gd name="T26" fmla="*/ 66 w 78"/>
                    <a:gd name="T27" fmla="*/ 79 h 171"/>
                    <a:gd name="T28" fmla="*/ 74 w 78"/>
                    <a:gd name="T29" fmla="*/ 94 h 171"/>
                    <a:gd name="T30" fmla="*/ 77 w 78"/>
                    <a:gd name="T31" fmla="*/ 110 h 171"/>
                    <a:gd name="T32" fmla="*/ 74 w 78"/>
                    <a:gd name="T33" fmla="*/ 134 h 171"/>
                    <a:gd name="T34" fmla="*/ 65 w 78"/>
                    <a:gd name="T35" fmla="*/ 144 h 171"/>
                    <a:gd name="T36" fmla="*/ 74 w 78"/>
                    <a:gd name="T37" fmla="*/ 161 h 171"/>
                    <a:gd name="T38" fmla="*/ 53 w 78"/>
                    <a:gd name="T39" fmla="*/ 161 h 171"/>
                    <a:gd name="T40" fmla="*/ 42 w 78"/>
                    <a:gd name="T41" fmla="*/ 157 h 171"/>
                    <a:gd name="T42" fmla="*/ 32 w 78"/>
                    <a:gd name="T43" fmla="*/ 162 h 171"/>
                    <a:gd name="T44" fmla="*/ 20 w 78"/>
                    <a:gd name="T45" fmla="*/ 168 h 171"/>
                    <a:gd name="T46" fmla="*/ 11 w 78"/>
                    <a:gd name="T47" fmla="*/ 170 h 171"/>
                    <a:gd name="T48" fmla="*/ 5 w 78"/>
                    <a:gd name="T49" fmla="*/ 161 h 171"/>
                    <a:gd name="T50" fmla="*/ 0 w 78"/>
                    <a:gd name="T51" fmla="*/ 149 h 171"/>
                    <a:gd name="T52" fmla="*/ 9 w 78"/>
                    <a:gd name="T53" fmla="*/ 142 h 171"/>
                    <a:gd name="T54" fmla="*/ 20 w 78"/>
                    <a:gd name="T55" fmla="*/ 142 h 171"/>
                    <a:gd name="T56" fmla="*/ 12 w 78"/>
                    <a:gd name="T57" fmla="*/ 134 h 171"/>
                    <a:gd name="T58" fmla="*/ 12 w 78"/>
                    <a:gd name="T59" fmla="*/ 123 h 171"/>
                    <a:gd name="T60" fmla="*/ 21 w 78"/>
                    <a:gd name="T61" fmla="*/ 115 h 171"/>
                    <a:gd name="T62" fmla="*/ 32 w 78"/>
                    <a:gd name="T63" fmla="*/ 115 h 171"/>
                    <a:gd name="T64" fmla="*/ 36 w 78"/>
                    <a:gd name="T65" fmla="*/ 94 h 171"/>
                    <a:gd name="T66" fmla="*/ 39 w 78"/>
                    <a:gd name="T67" fmla="*/ 79 h 171"/>
                    <a:gd name="T68" fmla="*/ 33 w 78"/>
                    <a:gd name="T69" fmla="*/ 66 h 171"/>
                    <a:gd name="T70" fmla="*/ 17 w 78"/>
                    <a:gd name="T71" fmla="*/ 60 h 171"/>
                    <a:gd name="T72" fmla="*/ 23 w 78"/>
                    <a:gd name="T73" fmla="*/ 25 h 1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8"/>
                    <a:gd name="T112" fmla="*/ 0 h 171"/>
                    <a:gd name="T113" fmla="*/ 78 w 78"/>
                    <a:gd name="T114" fmla="*/ 171 h 1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8" h="171">
                      <a:moveTo>
                        <a:pt x="23" y="25"/>
                      </a:moveTo>
                      <a:lnTo>
                        <a:pt x="32" y="19"/>
                      </a:lnTo>
                      <a:lnTo>
                        <a:pt x="42" y="21"/>
                      </a:lnTo>
                      <a:lnTo>
                        <a:pt x="47" y="15"/>
                      </a:lnTo>
                      <a:lnTo>
                        <a:pt x="50" y="11"/>
                      </a:lnTo>
                      <a:lnTo>
                        <a:pt x="53" y="11"/>
                      </a:lnTo>
                      <a:lnTo>
                        <a:pt x="57" y="8"/>
                      </a:lnTo>
                      <a:lnTo>
                        <a:pt x="60" y="6"/>
                      </a:lnTo>
                      <a:lnTo>
                        <a:pt x="69" y="0"/>
                      </a:lnTo>
                      <a:lnTo>
                        <a:pt x="77" y="4"/>
                      </a:lnTo>
                      <a:lnTo>
                        <a:pt x="75" y="11"/>
                      </a:lnTo>
                      <a:lnTo>
                        <a:pt x="74" y="15"/>
                      </a:lnTo>
                      <a:lnTo>
                        <a:pt x="69" y="19"/>
                      </a:lnTo>
                      <a:lnTo>
                        <a:pt x="65" y="21"/>
                      </a:lnTo>
                      <a:lnTo>
                        <a:pt x="54" y="25"/>
                      </a:lnTo>
                      <a:lnTo>
                        <a:pt x="54" y="34"/>
                      </a:lnTo>
                      <a:lnTo>
                        <a:pt x="57" y="40"/>
                      </a:lnTo>
                      <a:lnTo>
                        <a:pt x="66" y="34"/>
                      </a:lnTo>
                      <a:lnTo>
                        <a:pt x="75" y="26"/>
                      </a:lnTo>
                      <a:lnTo>
                        <a:pt x="77" y="34"/>
                      </a:lnTo>
                      <a:lnTo>
                        <a:pt x="77" y="45"/>
                      </a:lnTo>
                      <a:lnTo>
                        <a:pt x="69" y="47"/>
                      </a:lnTo>
                      <a:lnTo>
                        <a:pt x="65" y="47"/>
                      </a:lnTo>
                      <a:lnTo>
                        <a:pt x="59" y="55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60" y="72"/>
                      </a:lnTo>
                      <a:lnTo>
                        <a:pt x="66" y="79"/>
                      </a:lnTo>
                      <a:lnTo>
                        <a:pt x="69" y="87"/>
                      </a:lnTo>
                      <a:lnTo>
                        <a:pt x="74" y="94"/>
                      </a:lnTo>
                      <a:lnTo>
                        <a:pt x="74" y="100"/>
                      </a:lnTo>
                      <a:lnTo>
                        <a:pt x="77" y="110"/>
                      </a:lnTo>
                      <a:lnTo>
                        <a:pt x="77" y="127"/>
                      </a:lnTo>
                      <a:lnTo>
                        <a:pt x="74" y="134"/>
                      </a:lnTo>
                      <a:lnTo>
                        <a:pt x="66" y="142"/>
                      </a:lnTo>
                      <a:lnTo>
                        <a:pt x="65" y="144"/>
                      </a:lnTo>
                      <a:lnTo>
                        <a:pt x="69" y="149"/>
                      </a:lnTo>
                      <a:lnTo>
                        <a:pt x="74" y="161"/>
                      </a:lnTo>
                      <a:lnTo>
                        <a:pt x="60" y="161"/>
                      </a:lnTo>
                      <a:lnTo>
                        <a:pt x="53" y="161"/>
                      </a:lnTo>
                      <a:lnTo>
                        <a:pt x="50" y="157"/>
                      </a:lnTo>
                      <a:lnTo>
                        <a:pt x="42" y="157"/>
                      </a:lnTo>
                      <a:lnTo>
                        <a:pt x="36" y="161"/>
                      </a:lnTo>
                      <a:lnTo>
                        <a:pt x="32" y="162"/>
                      </a:lnTo>
                      <a:lnTo>
                        <a:pt x="23" y="162"/>
                      </a:lnTo>
                      <a:lnTo>
                        <a:pt x="20" y="168"/>
                      </a:lnTo>
                      <a:lnTo>
                        <a:pt x="12" y="170"/>
                      </a:lnTo>
                      <a:lnTo>
                        <a:pt x="11" y="170"/>
                      </a:lnTo>
                      <a:lnTo>
                        <a:pt x="9" y="162"/>
                      </a:lnTo>
                      <a:lnTo>
                        <a:pt x="5" y="161"/>
                      </a:lnTo>
                      <a:lnTo>
                        <a:pt x="0" y="161"/>
                      </a:lnTo>
                      <a:lnTo>
                        <a:pt x="0" y="149"/>
                      </a:lnTo>
                      <a:lnTo>
                        <a:pt x="5" y="142"/>
                      </a:lnTo>
                      <a:lnTo>
                        <a:pt x="9" y="142"/>
                      </a:lnTo>
                      <a:lnTo>
                        <a:pt x="12" y="142"/>
                      </a:lnTo>
                      <a:lnTo>
                        <a:pt x="20" y="142"/>
                      </a:lnTo>
                      <a:lnTo>
                        <a:pt x="20" y="136"/>
                      </a:lnTo>
                      <a:lnTo>
                        <a:pt x="12" y="134"/>
                      </a:lnTo>
                      <a:lnTo>
                        <a:pt x="12" y="128"/>
                      </a:lnTo>
                      <a:lnTo>
                        <a:pt x="12" y="123"/>
                      </a:lnTo>
                      <a:lnTo>
                        <a:pt x="20" y="123"/>
                      </a:lnTo>
                      <a:lnTo>
                        <a:pt x="21" y="115"/>
                      </a:lnTo>
                      <a:lnTo>
                        <a:pt x="26" y="115"/>
                      </a:lnTo>
                      <a:lnTo>
                        <a:pt x="32" y="115"/>
                      </a:lnTo>
                      <a:lnTo>
                        <a:pt x="36" y="113"/>
                      </a:lnTo>
                      <a:lnTo>
                        <a:pt x="36" y="94"/>
                      </a:lnTo>
                      <a:lnTo>
                        <a:pt x="39" y="87"/>
                      </a:lnTo>
                      <a:lnTo>
                        <a:pt x="39" y="79"/>
                      </a:lnTo>
                      <a:lnTo>
                        <a:pt x="32" y="76"/>
                      </a:lnTo>
                      <a:lnTo>
                        <a:pt x="33" y="66"/>
                      </a:lnTo>
                      <a:lnTo>
                        <a:pt x="23" y="60"/>
                      </a:lnTo>
                      <a:lnTo>
                        <a:pt x="17" y="60"/>
                      </a:lnTo>
                      <a:lnTo>
                        <a:pt x="26" y="47"/>
                      </a:lnTo>
                      <a:lnTo>
                        <a:pt x="23" y="25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2456" y="746"/>
                <a:ext cx="514" cy="296"/>
              </a:xfrm>
              <a:custGeom>
                <a:avLst/>
                <a:gdLst>
                  <a:gd name="T0" fmla="*/ 33 w 514"/>
                  <a:gd name="T1" fmla="*/ 285 h 296"/>
                  <a:gd name="T2" fmla="*/ 51 w 514"/>
                  <a:gd name="T3" fmla="*/ 264 h 296"/>
                  <a:gd name="T4" fmla="*/ 63 w 514"/>
                  <a:gd name="T5" fmla="*/ 260 h 296"/>
                  <a:gd name="T6" fmla="*/ 77 w 514"/>
                  <a:gd name="T7" fmla="*/ 254 h 296"/>
                  <a:gd name="T8" fmla="*/ 90 w 514"/>
                  <a:gd name="T9" fmla="*/ 254 h 296"/>
                  <a:gd name="T10" fmla="*/ 104 w 514"/>
                  <a:gd name="T11" fmla="*/ 246 h 296"/>
                  <a:gd name="T12" fmla="*/ 116 w 514"/>
                  <a:gd name="T13" fmla="*/ 232 h 296"/>
                  <a:gd name="T14" fmla="*/ 130 w 514"/>
                  <a:gd name="T15" fmla="*/ 224 h 296"/>
                  <a:gd name="T16" fmla="*/ 142 w 514"/>
                  <a:gd name="T17" fmla="*/ 220 h 296"/>
                  <a:gd name="T18" fmla="*/ 160 w 514"/>
                  <a:gd name="T19" fmla="*/ 210 h 296"/>
                  <a:gd name="T20" fmla="*/ 177 w 514"/>
                  <a:gd name="T21" fmla="*/ 207 h 296"/>
                  <a:gd name="T22" fmla="*/ 209 w 514"/>
                  <a:gd name="T23" fmla="*/ 210 h 296"/>
                  <a:gd name="T24" fmla="*/ 235 w 514"/>
                  <a:gd name="T25" fmla="*/ 201 h 296"/>
                  <a:gd name="T26" fmla="*/ 246 w 514"/>
                  <a:gd name="T27" fmla="*/ 183 h 296"/>
                  <a:gd name="T28" fmla="*/ 267 w 514"/>
                  <a:gd name="T29" fmla="*/ 165 h 296"/>
                  <a:gd name="T30" fmla="*/ 274 w 514"/>
                  <a:gd name="T31" fmla="*/ 149 h 296"/>
                  <a:gd name="T32" fmla="*/ 285 w 514"/>
                  <a:gd name="T33" fmla="*/ 140 h 296"/>
                  <a:gd name="T34" fmla="*/ 311 w 514"/>
                  <a:gd name="T35" fmla="*/ 122 h 296"/>
                  <a:gd name="T36" fmla="*/ 304 w 514"/>
                  <a:gd name="T37" fmla="*/ 142 h 296"/>
                  <a:gd name="T38" fmla="*/ 320 w 514"/>
                  <a:gd name="T39" fmla="*/ 149 h 296"/>
                  <a:gd name="T40" fmla="*/ 336 w 514"/>
                  <a:gd name="T41" fmla="*/ 144 h 296"/>
                  <a:gd name="T42" fmla="*/ 343 w 514"/>
                  <a:gd name="T43" fmla="*/ 128 h 296"/>
                  <a:gd name="T44" fmla="*/ 350 w 514"/>
                  <a:gd name="T45" fmla="*/ 114 h 296"/>
                  <a:gd name="T46" fmla="*/ 360 w 514"/>
                  <a:gd name="T47" fmla="*/ 104 h 296"/>
                  <a:gd name="T48" fmla="*/ 383 w 514"/>
                  <a:gd name="T49" fmla="*/ 104 h 296"/>
                  <a:gd name="T50" fmla="*/ 415 w 514"/>
                  <a:gd name="T51" fmla="*/ 83 h 296"/>
                  <a:gd name="T52" fmla="*/ 443 w 514"/>
                  <a:gd name="T53" fmla="*/ 69 h 296"/>
                  <a:gd name="T54" fmla="*/ 473 w 514"/>
                  <a:gd name="T55" fmla="*/ 30 h 296"/>
                  <a:gd name="T56" fmla="*/ 495 w 514"/>
                  <a:gd name="T57" fmla="*/ 14 h 296"/>
                  <a:gd name="T58" fmla="*/ 488 w 514"/>
                  <a:gd name="T59" fmla="*/ 0 h 296"/>
                  <a:gd name="T60" fmla="*/ 444 w 514"/>
                  <a:gd name="T61" fmla="*/ 6 h 296"/>
                  <a:gd name="T62" fmla="*/ 415 w 514"/>
                  <a:gd name="T63" fmla="*/ 20 h 296"/>
                  <a:gd name="T64" fmla="*/ 381 w 514"/>
                  <a:gd name="T65" fmla="*/ 26 h 296"/>
                  <a:gd name="T66" fmla="*/ 343 w 514"/>
                  <a:gd name="T67" fmla="*/ 37 h 296"/>
                  <a:gd name="T68" fmla="*/ 311 w 514"/>
                  <a:gd name="T69" fmla="*/ 55 h 296"/>
                  <a:gd name="T70" fmla="*/ 272 w 514"/>
                  <a:gd name="T71" fmla="*/ 69 h 296"/>
                  <a:gd name="T72" fmla="*/ 246 w 514"/>
                  <a:gd name="T73" fmla="*/ 90 h 296"/>
                  <a:gd name="T74" fmla="*/ 225 w 514"/>
                  <a:gd name="T75" fmla="*/ 104 h 296"/>
                  <a:gd name="T76" fmla="*/ 184 w 514"/>
                  <a:gd name="T77" fmla="*/ 128 h 296"/>
                  <a:gd name="T78" fmla="*/ 139 w 514"/>
                  <a:gd name="T79" fmla="*/ 163 h 296"/>
                  <a:gd name="T80" fmla="*/ 107 w 514"/>
                  <a:gd name="T81" fmla="*/ 189 h 296"/>
                  <a:gd name="T82" fmla="*/ 77 w 514"/>
                  <a:gd name="T83" fmla="*/ 218 h 296"/>
                  <a:gd name="T84" fmla="*/ 46 w 514"/>
                  <a:gd name="T85" fmla="*/ 240 h 296"/>
                  <a:gd name="T86" fmla="*/ 0 w 514"/>
                  <a:gd name="T87" fmla="*/ 295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14"/>
                  <a:gd name="T133" fmla="*/ 0 h 296"/>
                  <a:gd name="T134" fmla="*/ 514 w 514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14" h="296">
                    <a:moveTo>
                      <a:pt x="0" y="295"/>
                    </a:moveTo>
                    <a:lnTo>
                      <a:pt x="33" y="285"/>
                    </a:lnTo>
                    <a:lnTo>
                      <a:pt x="40" y="277"/>
                    </a:lnTo>
                    <a:lnTo>
                      <a:pt x="51" y="264"/>
                    </a:lnTo>
                    <a:lnTo>
                      <a:pt x="53" y="260"/>
                    </a:lnTo>
                    <a:lnTo>
                      <a:pt x="63" y="260"/>
                    </a:lnTo>
                    <a:lnTo>
                      <a:pt x="70" y="254"/>
                    </a:lnTo>
                    <a:lnTo>
                      <a:pt x="77" y="254"/>
                    </a:lnTo>
                    <a:lnTo>
                      <a:pt x="84" y="254"/>
                    </a:lnTo>
                    <a:lnTo>
                      <a:pt x="90" y="254"/>
                    </a:lnTo>
                    <a:lnTo>
                      <a:pt x="95" y="254"/>
                    </a:lnTo>
                    <a:lnTo>
                      <a:pt x="104" y="246"/>
                    </a:lnTo>
                    <a:lnTo>
                      <a:pt x="109" y="240"/>
                    </a:lnTo>
                    <a:lnTo>
                      <a:pt x="116" y="232"/>
                    </a:lnTo>
                    <a:lnTo>
                      <a:pt x="123" y="232"/>
                    </a:lnTo>
                    <a:lnTo>
                      <a:pt x="130" y="224"/>
                    </a:lnTo>
                    <a:lnTo>
                      <a:pt x="139" y="220"/>
                    </a:lnTo>
                    <a:lnTo>
                      <a:pt x="142" y="220"/>
                    </a:lnTo>
                    <a:lnTo>
                      <a:pt x="153" y="214"/>
                    </a:lnTo>
                    <a:lnTo>
                      <a:pt x="160" y="210"/>
                    </a:lnTo>
                    <a:lnTo>
                      <a:pt x="167" y="205"/>
                    </a:lnTo>
                    <a:lnTo>
                      <a:pt x="177" y="207"/>
                    </a:lnTo>
                    <a:lnTo>
                      <a:pt x="191" y="210"/>
                    </a:lnTo>
                    <a:lnTo>
                      <a:pt x="209" y="210"/>
                    </a:lnTo>
                    <a:lnTo>
                      <a:pt x="225" y="205"/>
                    </a:lnTo>
                    <a:lnTo>
                      <a:pt x="235" y="201"/>
                    </a:lnTo>
                    <a:lnTo>
                      <a:pt x="241" y="191"/>
                    </a:lnTo>
                    <a:lnTo>
                      <a:pt x="246" y="183"/>
                    </a:lnTo>
                    <a:lnTo>
                      <a:pt x="260" y="169"/>
                    </a:lnTo>
                    <a:lnTo>
                      <a:pt x="267" y="165"/>
                    </a:lnTo>
                    <a:lnTo>
                      <a:pt x="267" y="155"/>
                    </a:lnTo>
                    <a:lnTo>
                      <a:pt x="274" y="149"/>
                    </a:lnTo>
                    <a:lnTo>
                      <a:pt x="281" y="144"/>
                    </a:lnTo>
                    <a:lnTo>
                      <a:pt x="285" y="140"/>
                    </a:lnTo>
                    <a:lnTo>
                      <a:pt x="288" y="136"/>
                    </a:lnTo>
                    <a:lnTo>
                      <a:pt x="311" y="122"/>
                    </a:lnTo>
                    <a:lnTo>
                      <a:pt x="311" y="136"/>
                    </a:lnTo>
                    <a:lnTo>
                      <a:pt x="304" y="142"/>
                    </a:lnTo>
                    <a:lnTo>
                      <a:pt x="311" y="148"/>
                    </a:lnTo>
                    <a:lnTo>
                      <a:pt x="320" y="149"/>
                    </a:lnTo>
                    <a:lnTo>
                      <a:pt x="329" y="149"/>
                    </a:lnTo>
                    <a:lnTo>
                      <a:pt x="336" y="144"/>
                    </a:lnTo>
                    <a:lnTo>
                      <a:pt x="343" y="136"/>
                    </a:lnTo>
                    <a:lnTo>
                      <a:pt x="343" y="128"/>
                    </a:lnTo>
                    <a:lnTo>
                      <a:pt x="350" y="122"/>
                    </a:lnTo>
                    <a:lnTo>
                      <a:pt x="350" y="114"/>
                    </a:lnTo>
                    <a:lnTo>
                      <a:pt x="355" y="108"/>
                    </a:lnTo>
                    <a:lnTo>
                      <a:pt x="360" y="104"/>
                    </a:lnTo>
                    <a:lnTo>
                      <a:pt x="367" y="104"/>
                    </a:lnTo>
                    <a:lnTo>
                      <a:pt x="383" y="104"/>
                    </a:lnTo>
                    <a:lnTo>
                      <a:pt x="401" y="94"/>
                    </a:lnTo>
                    <a:lnTo>
                      <a:pt x="415" y="83"/>
                    </a:lnTo>
                    <a:lnTo>
                      <a:pt x="425" y="77"/>
                    </a:lnTo>
                    <a:lnTo>
                      <a:pt x="443" y="69"/>
                    </a:lnTo>
                    <a:lnTo>
                      <a:pt x="450" y="51"/>
                    </a:lnTo>
                    <a:lnTo>
                      <a:pt x="473" y="30"/>
                    </a:lnTo>
                    <a:lnTo>
                      <a:pt x="487" y="22"/>
                    </a:lnTo>
                    <a:lnTo>
                      <a:pt x="495" y="14"/>
                    </a:lnTo>
                    <a:lnTo>
                      <a:pt x="513" y="2"/>
                    </a:lnTo>
                    <a:lnTo>
                      <a:pt x="488" y="0"/>
                    </a:lnTo>
                    <a:lnTo>
                      <a:pt x="464" y="0"/>
                    </a:lnTo>
                    <a:lnTo>
                      <a:pt x="444" y="6"/>
                    </a:lnTo>
                    <a:lnTo>
                      <a:pt x="432" y="14"/>
                    </a:lnTo>
                    <a:lnTo>
                      <a:pt x="415" y="20"/>
                    </a:lnTo>
                    <a:lnTo>
                      <a:pt x="395" y="20"/>
                    </a:lnTo>
                    <a:lnTo>
                      <a:pt x="381" y="26"/>
                    </a:lnTo>
                    <a:lnTo>
                      <a:pt x="360" y="33"/>
                    </a:lnTo>
                    <a:lnTo>
                      <a:pt x="343" y="37"/>
                    </a:lnTo>
                    <a:lnTo>
                      <a:pt x="329" y="49"/>
                    </a:lnTo>
                    <a:lnTo>
                      <a:pt x="311" y="55"/>
                    </a:lnTo>
                    <a:lnTo>
                      <a:pt x="288" y="57"/>
                    </a:lnTo>
                    <a:lnTo>
                      <a:pt x="272" y="69"/>
                    </a:lnTo>
                    <a:lnTo>
                      <a:pt x="257" y="77"/>
                    </a:lnTo>
                    <a:lnTo>
                      <a:pt x="246" y="90"/>
                    </a:lnTo>
                    <a:lnTo>
                      <a:pt x="235" y="98"/>
                    </a:lnTo>
                    <a:lnTo>
                      <a:pt x="225" y="104"/>
                    </a:lnTo>
                    <a:lnTo>
                      <a:pt x="204" y="114"/>
                    </a:lnTo>
                    <a:lnTo>
                      <a:pt x="184" y="128"/>
                    </a:lnTo>
                    <a:lnTo>
                      <a:pt x="160" y="144"/>
                    </a:lnTo>
                    <a:lnTo>
                      <a:pt x="139" y="163"/>
                    </a:lnTo>
                    <a:lnTo>
                      <a:pt x="121" y="177"/>
                    </a:lnTo>
                    <a:lnTo>
                      <a:pt x="107" y="189"/>
                    </a:lnTo>
                    <a:lnTo>
                      <a:pt x="90" y="205"/>
                    </a:lnTo>
                    <a:lnTo>
                      <a:pt x="77" y="218"/>
                    </a:lnTo>
                    <a:lnTo>
                      <a:pt x="63" y="232"/>
                    </a:lnTo>
                    <a:lnTo>
                      <a:pt x="46" y="240"/>
                    </a:lnTo>
                    <a:lnTo>
                      <a:pt x="33" y="248"/>
                    </a:lnTo>
                    <a:lnTo>
                      <a:pt x="0" y="2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3394" y="2505"/>
              <a:ext cx="142" cy="296"/>
            </a:xfrm>
            <a:custGeom>
              <a:avLst/>
              <a:gdLst>
                <a:gd name="T0" fmla="*/ 28 w 142"/>
                <a:gd name="T1" fmla="*/ 92 h 296"/>
                <a:gd name="T2" fmla="*/ 24 w 142"/>
                <a:gd name="T3" fmla="*/ 153 h 296"/>
                <a:gd name="T4" fmla="*/ 11 w 142"/>
                <a:gd name="T5" fmla="*/ 189 h 296"/>
                <a:gd name="T6" fmla="*/ 0 w 142"/>
                <a:gd name="T7" fmla="*/ 224 h 296"/>
                <a:gd name="T8" fmla="*/ 0 w 142"/>
                <a:gd name="T9" fmla="*/ 248 h 296"/>
                <a:gd name="T10" fmla="*/ 5 w 142"/>
                <a:gd name="T11" fmla="*/ 267 h 296"/>
                <a:gd name="T12" fmla="*/ 18 w 142"/>
                <a:gd name="T13" fmla="*/ 287 h 296"/>
                <a:gd name="T14" fmla="*/ 28 w 142"/>
                <a:gd name="T15" fmla="*/ 289 h 296"/>
                <a:gd name="T16" fmla="*/ 36 w 142"/>
                <a:gd name="T17" fmla="*/ 289 h 296"/>
                <a:gd name="T18" fmla="*/ 45 w 142"/>
                <a:gd name="T19" fmla="*/ 295 h 296"/>
                <a:gd name="T20" fmla="*/ 53 w 142"/>
                <a:gd name="T21" fmla="*/ 279 h 296"/>
                <a:gd name="T22" fmla="*/ 58 w 142"/>
                <a:gd name="T23" fmla="*/ 238 h 296"/>
                <a:gd name="T24" fmla="*/ 75 w 142"/>
                <a:gd name="T25" fmla="*/ 216 h 296"/>
                <a:gd name="T26" fmla="*/ 76 w 142"/>
                <a:gd name="T27" fmla="*/ 175 h 296"/>
                <a:gd name="T28" fmla="*/ 83 w 142"/>
                <a:gd name="T29" fmla="*/ 161 h 296"/>
                <a:gd name="T30" fmla="*/ 92 w 142"/>
                <a:gd name="T31" fmla="*/ 148 h 296"/>
                <a:gd name="T32" fmla="*/ 97 w 142"/>
                <a:gd name="T33" fmla="*/ 120 h 296"/>
                <a:gd name="T34" fmla="*/ 109 w 142"/>
                <a:gd name="T35" fmla="*/ 106 h 296"/>
                <a:gd name="T36" fmla="*/ 112 w 142"/>
                <a:gd name="T37" fmla="*/ 90 h 296"/>
                <a:gd name="T38" fmla="*/ 122 w 142"/>
                <a:gd name="T39" fmla="*/ 83 h 296"/>
                <a:gd name="T40" fmla="*/ 122 w 142"/>
                <a:gd name="T41" fmla="*/ 77 h 296"/>
                <a:gd name="T42" fmla="*/ 138 w 142"/>
                <a:gd name="T43" fmla="*/ 61 h 296"/>
                <a:gd name="T44" fmla="*/ 139 w 142"/>
                <a:gd name="T45" fmla="*/ 35 h 296"/>
                <a:gd name="T46" fmla="*/ 141 w 142"/>
                <a:gd name="T47" fmla="*/ 22 h 296"/>
                <a:gd name="T48" fmla="*/ 126 w 142"/>
                <a:gd name="T49" fmla="*/ 18 h 296"/>
                <a:gd name="T50" fmla="*/ 120 w 142"/>
                <a:gd name="T51" fmla="*/ 0 h 296"/>
                <a:gd name="T52" fmla="*/ 109 w 142"/>
                <a:gd name="T53" fmla="*/ 18 h 296"/>
                <a:gd name="T54" fmla="*/ 97 w 142"/>
                <a:gd name="T55" fmla="*/ 39 h 296"/>
                <a:gd name="T56" fmla="*/ 83 w 142"/>
                <a:gd name="T57" fmla="*/ 57 h 296"/>
                <a:gd name="T58" fmla="*/ 75 w 142"/>
                <a:gd name="T59" fmla="*/ 75 h 296"/>
                <a:gd name="T60" fmla="*/ 68 w 142"/>
                <a:gd name="T61" fmla="*/ 75 h 296"/>
                <a:gd name="T62" fmla="*/ 58 w 142"/>
                <a:gd name="T63" fmla="*/ 83 h 296"/>
                <a:gd name="T64" fmla="*/ 53 w 142"/>
                <a:gd name="T65" fmla="*/ 90 h 296"/>
                <a:gd name="T66" fmla="*/ 28 w 142"/>
                <a:gd name="T67" fmla="*/ 92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"/>
                <a:gd name="T103" fmla="*/ 0 h 296"/>
                <a:gd name="T104" fmla="*/ 142 w 142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" h="296">
                  <a:moveTo>
                    <a:pt x="28" y="92"/>
                  </a:moveTo>
                  <a:lnTo>
                    <a:pt x="24" y="153"/>
                  </a:lnTo>
                  <a:lnTo>
                    <a:pt x="11" y="189"/>
                  </a:lnTo>
                  <a:lnTo>
                    <a:pt x="0" y="224"/>
                  </a:lnTo>
                  <a:lnTo>
                    <a:pt x="0" y="248"/>
                  </a:lnTo>
                  <a:lnTo>
                    <a:pt x="5" y="267"/>
                  </a:lnTo>
                  <a:lnTo>
                    <a:pt x="18" y="287"/>
                  </a:lnTo>
                  <a:lnTo>
                    <a:pt x="28" y="289"/>
                  </a:lnTo>
                  <a:lnTo>
                    <a:pt x="36" y="289"/>
                  </a:lnTo>
                  <a:lnTo>
                    <a:pt x="45" y="295"/>
                  </a:lnTo>
                  <a:lnTo>
                    <a:pt x="53" y="279"/>
                  </a:lnTo>
                  <a:lnTo>
                    <a:pt x="58" y="238"/>
                  </a:lnTo>
                  <a:lnTo>
                    <a:pt x="75" y="216"/>
                  </a:lnTo>
                  <a:lnTo>
                    <a:pt x="76" y="175"/>
                  </a:lnTo>
                  <a:lnTo>
                    <a:pt x="83" y="161"/>
                  </a:lnTo>
                  <a:lnTo>
                    <a:pt x="92" y="148"/>
                  </a:lnTo>
                  <a:lnTo>
                    <a:pt x="97" y="120"/>
                  </a:lnTo>
                  <a:lnTo>
                    <a:pt x="109" y="106"/>
                  </a:lnTo>
                  <a:lnTo>
                    <a:pt x="112" y="90"/>
                  </a:lnTo>
                  <a:lnTo>
                    <a:pt x="122" y="83"/>
                  </a:lnTo>
                  <a:lnTo>
                    <a:pt x="122" y="77"/>
                  </a:lnTo>
                  <a:lnTo>
                    <a:pt x="138" y="61"/>
                  </a:lnTo>
                  <a:lnTo>
                    <a:pt x="139" y="35"/>
                  </a:lnTo>
                  <a:lnTo>
                    <a:pt x="141" y="22"/>
                  </a:lnTo>
                  <a:lnTo>
                    <a:pt x="126" y="18"/>
                  </a:lnTo>
                  <a:lnTo>
                    <a:pt x="120" y="0"/>
                  </a:lnTo>
                  <a:lnTo>
                    <a:pt x="109" y="18"/>
                  </a:lnTo>
                  <a:lnTo>
                    <a:pt x="97" y="39"/>
                  </a:lnTo>
                  <a:lnTo>
                    <a:pt x="83" y="57"/>
                  </a:lnTo>
                  <a:lnTo>
                    <a:pt x="75" y="75"/>
                  </a:lnTo>
                  <a:lnTo>
                    <a:pt x="68" y="75"/>
                  </a:lnTo>
                  <a:lnTo>
                    <a:pt x="58" y="83"/>
                  </a:lnTo>
                  <a:lnTo>
                    <a:pt x="53" y="90"/>
                  </a:lnTo>
                  <a:lnTo>
                    <a:pt x="28" y="9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633" y="775"/>
              <a:ext cx="2140" cy="1422"/>
            </a:xfrm>
            <a:custGeom>
              <a:avLst/>
              <a:gdLst>
                <a:gd name="T0" fmla="*/ 126 w 2140"/>
                <a:gd name="T1" fmla="*/ 591 h 1422"/>
                <a:gd name="T2" fmla="*/ 145 w 2140"/>
                <a:gd name="T3" fmla="*/ 489 h 1422"/>
                <a:gd name="T4" fmla="*/ 214 w 2140"/>
                <a:gd name="T5" fmla="*/ 430 h 1422"/>
                <a:gd name="T6" fmla="*/ 289 w 2140"/>
                <a:gd name="T7" fmla="*/ 377 h 1422"/>
                <a:gd name="T8" fmla="*/ 329 w 2140"/>
                <a:gd name="T9" fmla="*/ 357 h 1422"/>
                <a:gd name="T10" fmla="*/ 438 w 2140"/>
                <a:gd name="T11" fmla="*/ 269 h 1422"/>
                <a:gd name="T12" fmla="*/ 469 w 2140"/>
                <a:gd name="T13" fmla="*/ 247 h 1422"/>
                <a:gd name="T14" fmla="*/ 474 w 2140"/>
                <a:gd name="T15" fmla="*/ 173 h 1422"/>
                <a:gd name="T16" fmla="*/ 458 w 2140"/>
                <a:gd name="T17" fmla="*/ 143 h 1422"/>
                <a:gd name="T18" fmla="*/ 397 w 2140"/>
                <a:gd name="T19" fmla="*/ 206 h 1422"/>
                <a:gd name="T20" fmla="*/ 374 w 2140"/>
                <a:gd name="T21" fmla="*/ 316 h 1422"/>
                <a:gd name="T22" fmla="*/ 329 w 2140"/>
                <a:gd name="T23" fmla="*/ 304 h 1422"/>
                <a:gd name="T24" fmla="*/ 305 w 2140"/>
                <a:gd name="T25" fmla="*/ 269 h 1422"/>
                <a:gd name="T26" fmla="*/ 232 w 2140"/>
                <a:gd name="T27" fmla="*/ 292 h 1422"/>
                <a:gd name="T28" fmla="*/ 224 w 2140"/>
                <a:gd name="T29" fmla="*/ 245 h 1422"/>
                <a:gd name="T30" fmla="*/ 239 w 2140"/>
                <a:gd name="T31" fmla="*/ 206 h 1422"/>
                <a:gd name="T32" fmla="*/ 307 w 2140"/>
                <a:gd name="T33" fmla="*/ 181 h 1422"/>
                <a:gd name="T34" fmla="*/ 357 w 2140"/>
                <a:gd name="T35" fmla="*/ 106 h 1422"/>
                <a:gd name="T36" fmla="*/ 442 w 2140"/>
                <a:gd name="T37" fmla="*/ 39 h 1422"/>
                <a:gd name="T38" fmla="*/ 553 w 2140"/>
                <a:gd name="T39" fmla="*/ 4 h 1422"/>
                <a:gd name="T40" fmla="*/ 623 w 2140"/>
                <a:gd name="T41" fmla="*/ 100 h 1422"/>
                <a:gd name="T42" fmla="*/ 609 w 2140"/>
                <a:gd name="T43" fmla="*/ 181 h 1422"/>
                <a:gd name="T44" fmla="*/ 652 w 2140"/>
                <a:gd name="T45" fmla="*/ 218 h 1422"/>
                <a:gd name="T46" fmla="*/ 690 w 2140"/>
                <a:gd name="T47" fmla="*/ 165 h 1422"/>
                <a:gd name="T48" fmla="*/ 875 w 2140"/>
                <a:gd name="T49" fmla="*/ 92 h 1422"/>
                <a:gd name="T50" fmla="*/ 1121 w 2140"/>
                <a:gd name="T51" fmla="*/ 24 h 1422"/>
                <a:gd name="T52" fmla="*/ 1469 w 2140"/>
                <a:gd name="T53" fmla="*/ 82 h 1422"/>
                <a:gd name="T54" fmla="*/ 2094 w 2140"/>
                <a:gd name="T55" fmla="*/ 202 h 1422"/>
                <a:gd name="T56" fmla="*/ 2062 w 2140"/>
                <a:gd name="T57" fmla="*/ 265 h 1422"/>
                <a:gd name="T58" fmla="*/ 2044 w 2140"/>
                <a:gd name="T59" fmla="*/ 414 h 1422"/>
                <a:gd name="T60" fmla="*/ 1898 w 2140"/>
                <a:gd name="T61" fmla="*/ 279 h 1422"/>
                <a:gd name="T62" fmla="*/ 1791 w 2140"/>
                <a:gd name="T63" fmla="*/ 369 h 1422"/>
                <a:gd name="T64" fmla="*/ 1950 w 2140"/>
                <a:gd name="T65" fmla="*/ 612 h 1422"/>
                <a:gd name="T66" fmla="*/ 1882 w 2140"/>
                <a:gd name="T67" fmla="*/ 779 h 1422"/>
                <a:gd name="T68" fmla="*/ 1979 w 2140"/>
                <a:gd name="T69" fmla="*/ 1019 h 1422"/>
                <a:gd name="T70" fmla="*/ 1931 w 2140"/>
                <a:gd name="T71" fmla="*/ 1160 h 1422"/>
                <a:gd name="T72" fmla="*/ 1818 w 2140"/>
                <a:gd name="T73" fmla="*/ 1219 h 1422"/>
                <a:gd name="T74" fmla="*/ 1837 w 2140"/>
                <a:gd name="T75" fmla="*/ 1364 h 1422"/>
                <a:gd name="T76" fmla="*/ 1794 w 2140"/>
                <a:gd name="T77" fmla="*/ 1299 h 1422"/>
                <a:gd name="T78" fmla="*/ 1654 w 2140"/>
                <a:gd name="T79" fmla="*/ 1099 h 1422"/>
                <a:gd name="T80" fmla="*/ 1457 w 2140"/>
                <a:gd name="T81" fmla="*/ 1158 h 1422"/>
                <a:gd name="T82" fmla="*/ 1340 w 2140"/>
                <a:gd name="T83" fmla="*/ 1193 h 1422"/>
                <a:gd name="T84" fmla="*/ 1090 w 2140"/>
                <a:gd name="T85" fmla="*/ 972 h 1422"/>
                <a:gd name="T86" fmla="*/ 857 w 2140"/>
                <a:gd name="T87" fmla="*/ 928 h 1422"/>
                <a:gd name="T88" fmla="*/ 1056 w 2140"/>
                <a:gd name="T89" fmla="*/ 1054 h 1422"/>
                <a:gd name="T90" fmla="*/ 787 w 2140"/>
                <a:gd name="T91" fmla="*/ 1166 h 1422"/>
                <a:gd name="T92" fmla="*/ 706 w 2140"/>
                <a:gd name="T93" fmla="*/ 1028 h 1422"/>
                <a:gd name="T94" fmla="*/ 591 w 2140"/>
                <a:gd name="T95" fmla="*/ 848 h 1422"/>
                <a:gd name="T96" fmla="*/ 532 w 2140"/>
                <a:gd name="T97" fmla="*/ 752 h 1422"/>
                <a:gd name="T98" fmla="*/ 501 w 2140"/>
                <a:gd name="T99" fmla="*/ 691 h 1422"/>
                <a:gd name="T100" fmla="*/ 462 w 2140"/>
                <a:gd name="T101" fmla="*/ 659 h 1422"/>
                <a:gd name="T102" fmla="*/ 444 w 2140"/>
                <a:gd name="T103" fmla="*/ 730 h 1422"/>
                <a:gd name="T104" fmla="*/ 379 w 2140"/>
                <a:gd name="T105" fmla="*/ 612 h 1422"/>
                <a:gd name="T106" fmla="*/ 321 w 2140"/>
                <a:gd name="T107" fmla="*/ 595 h 1422"/>
                <a:gd name="T108" fmla="*/ 390 w 2140"/>
                <a:gd name="T109" fmla="*/ 687 h 1422"/>
                <a:gd name="T110" fmla="*/ 366 w 2140"/>
                <a:gd name="T111" fmla="*/ 681 h 1422"/>
                <a:gd name="T112" fmla="*/ 305 w 2140"/>
                <a:gd name="T113" fmla="*/ 628 h 1422"/>
                <a:gd name="T114" fmla="*/ 239 w 2140"/>
                <a:gd name="T115" fmla="*/ 591 h 1422"/>
                <a:gd name="T116" fmla="*/ 165 w 2140"/>
                <a:gd name="T117" fmla="*/ 654 h 1422"/>
                <a:gd name="T118" fmla="*/ 149 w 2140"/>
                <a:gd name="T119" fmla="*/ 716 h 1422"/>
                <a:gd name="T120" fmla="*/ 84 w 2140"/>
                <a:gd name="T121" fmla="*/ 752 h 1422"/>
                <a:gd name="T122" fmla="*/ 11 w 2140"/>
                <a:gd name="T123" fmla="*/ 705 h 14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40"/>
                <a:gd name="T187" fmla="*/ 0 h 1422"/>
                <a:gd name="T188" fmla="*/ 2140 w 2140"/>
                <a:gd name="T189" fmla="*/ 1422 h 14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40" h="1422">
                  <a:moveTo>
                    <a:pt x="0" y="636"/>
                  </a:moveTo>
                  <a:lnTo>
                    <a:pt x="23" y="618"/>
                  </a:lnTo>
                  <a:lnTo>
                    <a:pt x="32" y="603"/>
                  </a:lnTo>
                  <a:lnTo>
                    <a:pt x="61" y="603"/>
                  </a:lnTo>
                  <a:lnTo>
                    <a:pt x="84" y="606"/>
                  </a:lnTo>
                  <a:lnTo>
                    <a:pt x="108" y="595"/>
                  </a:lnTo>
                  <a:lnTo>
                    <a:pt x="126" y="591"/>
                  </a:lnTo>
                  <a:lnTo>
                    <a:pt x="128" y="567"/>
                  </a:lnTo>
                  <a:lnTo>
                    <a:pt x="142" y="552"/>
                  </a:lnTo>
                  <a:lnTo>
                    <a:pt x="113" y="530"/>
                  </a:lnTo>
                  <a:lnTo>
                    <a:pt x="108" y="516"/>
                  </a:lnTo>
                  <a:lnTo>
                    <a:pt x="110" y="493"/>
                  </a:lnTo>
                  <a:lnTo>
                    <a:pt x="129" y="493"/>
                  </a:lnTo>
                  <a:lnTo>
                    <a:pt x="145" y="489"/>
                  </a:lnTo>
                  <a:lnTo>
                    <a:pt x="147" y="493"/>
                  </a:lnTo>
                  <a:lnTo>
                    <a:pt x="162" y="479"/>
                  </a:lnTo>
                  <a:lnTo>
                    <a:pt x="180" y="473"/>
                  </a:lnTo>
                  <a:lnTo>
                    <a:pt x="185" y="473"/>
                  </a:lnTo>
                  <a:lnTo>
                    <a:pt x="194" y="459"/>
                  </a:lnTo>
                  <a:lnTo>
                    <a:pt x="205" y="457"/>
                  </a:lnTo>
                  <a:lnTo>
                    <a:pt x="214" y="430"/>
                  </a:lnTo>
                  <a:lnTo>
                    <a:pt x="226" y="436"/>
                  </a:lnTo>
                  <a:lnTo>
                    <a:pt x="242" y="422"/>
                  </a:lnTo>
                  <a:lnTo>
                    <a:pt x="257" y="408"/>
                  </a:lnTo>
                  <a:lnTo>
                    <a:pt x="273" y="400"/>
                  </a:lnTo>
                  <a:lnTo>
                    <a:pt x="287" y="400"/>
                  </a:lnTo>
                  <a:lnTo>
                    <a:pt x="296" y="400"/>
                  </a:lnTo>
                  <a:lnTo>
                    <a:pt x="289" y="377"/>
                  </a:lnTo>
                  <a:lnTo>
                    <a:pt x="286" y="363"/>
                  </a:lnTo>
                  <a:lnTo>
                    <a:pt x="280" y="324"/>
                  </a:lnTo>
                  <a:lnTo>
                    <a:pt x="305" y="320"/>
                  </a:lnTo>
                  <a:lnTo>
                    <a:pt x="318" y="318"/>
                  </a:lnTo>
                  <a:lnTo>
                    <a:pt x="312" y="332"/>
                  </a:lnTo>
                  <a:lnTo>
                    <a:pt x="321" y="340"/>
                  </a:lnTo>
                  <a:lnTo>
                    <a:pt x="329" y="357"/>
                  </a:lnTo>
                  <a:lnTo>
                    <a:pt x="334" y="365"/>
                  </a:lnTo>
                  <a:lnTo>
                    <a:pt x="361" y="363"/>
                  </a:lnTo>
                  <a:lnTo>
                    <a:pt x="390" y="328"/>
                  </a:lnTo>
                  <a:lnTo>
                    <a:pt x="406" y="316"/>
                  </a:lnTo>
                  <a:lnTo>
                    <a:pt x="415" y="302"/>
                  </a:lnTo>
                  <a:lnTo>
                    <a:pt x="424" y="290"/>
                  </a:lnTo>
                  <a:lnTo>
                    <a:pt x="438" y="269"/>
                  </a:lnTo>
                  <a:lnTo>
                    <a:pt x="447" y="279"/>
                  </a:lnTo>
                  <a:lnTo>
                    <a:pt x="447" y="267"/>
                  </a:lnTo>
                  <a:lnTo>
                    <a:pt x="454" y="265"/>
                  </a:lnTo>
                  <a:lnTo>
                    <a:pt x="469" y="265"/>
                  </a:lnTo>
                  <a:lnTo>
                    <a:pt x="499" y="292"/>
                  </a:lnTo>
                  <a:lnTo>
                    <a:pt x="494" y="214"/>
                  </a:lnTo>
                  <a:lnTo>
                    <a:pt x="469" y="247"/>
                  </a:lnTo>
                  <a:lnTo>
                    <a:pt x="449" y="247"/>
                  </a:lnTo>
                  <a:lnTo>
                    <a:pt x="444" y="228"/>
                  </a:lnTo>
                  <a:lnTo>
                    <a:pt x="444" y="214"/>
                  </a:lnTo>
                  <a:lnTo>
                    <a:pt x="438" y="206"/>
                  </a:lnTo>
                  <a:lnTo>
                    <a:pt x="454" y="192"/>
                  </a:lnTo>
                  <a:lnTo>
                    <a:pt x="462" y="177"/>
                  </a:lnTo>
                  <a:lnTo>
                    <a:pt x="474" y="173"/>
                  </a:lnTo>
                  <a:lnTo>
                    <a:pt x="481" y="171"/>
                  </a:lnTo>
                  <a:lnTo>
                    <a:pt x="487" y="157"/>
                  </a:lnTo>
                  <a:lnTo>
                    <a:pt x="494" y="157"/>
                  </a:lnTo>
                  <a:lnTo>
                    <a:pt x="503" y="157"/>
                  </a:lnTo>
                  <a:lnTo>
                    <a:pt x="487" y="137"/>
                  </a:lnTo>
                  <a:lnTo>
                    <a:pt x="469" y="143"/>
                  </a:lnTo>
                  <a:lnTo>
                    <a:pt x="458" y="143"/>
                  </a:lnTo>
                  <a:lnTo>
                    <a:pt x="447" y="135"/>
                  </a:lnTo>
                  <a:lnTo>
                    <a:pt x="447" y="145"/>
                  </a:lnTo>
                  <a:lnTo>
                    <a:pt x="438" y="163"/>
                  </a:lnTo>
                  <a:lnTo>
                    <a:pt x="424" y="181"/>
                  </a:lnTo>
                  <a:lnTo>
                    <a:pt x="409" y="192"/>
                  </a:lnTo>
                  <a:lnTo>
                    <a:pt x="402" y="192"/>
                  </a:lnTo>
                  <a:lnTo>
                    <a:pt x="397" y="206"/>
                  </a:lnTo>
                  <a:lnTo>
                    <a:pt x="397" y="214"/>
                  </a:lnTo>
                  <a:lnTo>
                    <a:pt x="390" y="222"/>
                  </a:lnTo>
                  <a:lnTo>
                    <a:pt x="399" y="247"/>
                  </a:lnTo>
                  <a:lnTo>
                    <a:pt x="406" y="265"/>
                  </a:lnTo>
                  <a:lnTo>
                    <a:pt x="393" y="281"/>
                  </a:lnTo>
                  <a:lnTo>
                    <a:pt x="379" y="292"/>
                  </a:lnTo>
                  <a:lnTo>
                    <a:pt x="374" y="316"/>
                  </a:lnTo>
                  <a:lnTo>
                    <a:pt x="366" y="328"/>
                  </a:lnTo>
                  <a:lnTo>
                    <a:pt x="359" y="328"/>
                  </a:lnTo>
                  <a:lnTo>
                    <a:pt x="350" y="332"/>
                  </a:lnTo>
                  <a:lnTo>
                    <a:pt x="334" y="338"/>
                  </a:lnTo>
                  <a:lnTo>
                    <a:pt x="329" y="334"/>
                  </a:lnTo>
                  <a:lnTo>
                    <a:pt x="329" y="32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14" y="296"/>
                  </a:lnTo>
                  <a:lnTo>
                    <a:pt x="318" y="281"/>
                  </a:lnTo>
                  <a:lnTo>
                    <a:pt x="320" y="269"/>
                  </a:lnTo>
                  <a:lnTo>
                    <a:pt x="318" y="267"/>
                  </a:lnTo>
                  <a:lnTo>
                    <a:pt x="309" y="269"/>
                  </a:lnTo>
                  <a:lnTo>
                    <a:pt x="305" y="269"/>
                  </a:lnTo>
                  <a:lnTo>
                    <a:pt x="296" y="269"/>
                  </a:lnTo>
                  <a:lnTo>
                    <a:pt x="295" y="267"/>
                  </a:lnTo>
                  <a:lnTo>
                    <a:pt x="286" y="275"/>
                  </a:lnTo>
                  <a:lnTo>
                    <a:pt x="277" y="287"/>
                  </a:lnTo>
                  <a:lnTo>
                    <a:pt x="268" y="298"/>
                  </a:lnTo>
                  <a:lnTo>
                    <a:pt x="246" y="296"/>
                  </a:lnTo>
                  <a:lnTo>
                    <a:pt x="232" y="292"/>
                  </a:lnTo>
                  <a:lnTo>
                    <a:pt x="224" y="283"/>
                  </a:lnTo>
                  <a:lnTo>
                    <a:pt x="224" y="275"/>
                  </a:lnTo>
                  <a:lnTo>
                    <a:pt x="230" y="267"/>
                  </a:lnTo>
                  <a:lnTo>
                    <a:pt x="237" y="265"/>
                  </a:lnTo>
                  <a:lnTo>
                    <a:pt x="242" y="253"/>
                  </a:lnTo>
                  <a:lnTo>
                    <a:pt x="230" y="255"/>
                  </a:lnTo>
                  <a:lnTo>
                    <a:pt x="224" y="245"/>
                  </a:lnTo>
                  <a:lnTo>
                    <a:pt x="224" y="239"/>
                  </a:lnTo>
                  <a:lnTo>
                    <a:pt x="242" y="236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30" y="230"/>
                  </a:lnTo>
                  <a:lnTo>
                    <a:pt x="230" y="218"/>
                  </a:lnTo>
                  <a:lnTo>
                    <a:pt x="239" y="206"/>
                  </a:lnTo>
                  <a:lnTo>
                    <a:pt x="253" y="200"/>
                  </a:lnTo>
                  <a:lnTo>
                    <a:pt x="257" y="192"/>
                  </a:lnTo>
                  <a:lnTo>
                    <a:pt x="268" y="186"/>
                  </a:lnTo>
                  <a:lnTo>
                    <a:pt x="280" y="181"/>
                  </a:lnTo>
                  <a:lnTo>
                    <a:pt x="289" y="186"/>
                  </a:lnTo>
                  <a:lnTo>
                    <a:pt x="296" y="192"/>
                  </a:lnTo>
                  <a:lnTo>
                    <a:pt x="307" y="181"/>
                  </a:lnTo>
                  <a:lnTo>
                    <a:pt x="296" y="181"/>
                  </a:lnTo>
                  <a:lnTo>
                    <a:pt x="296" y="165"/>
                  </a:lnTo>
                  <a:lnTo>
                    <a:pt x="321" y="145"/>
                  </a:lnTo>
                  <a:lnTo>
                    <a:pt x="334" y="133"/>
                  </a:lnTo>
                  <a:lnTo>
                    <a:pt x="341" y="128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66" y="86"/>
                  </a:lnTo>
                  <a:lnTo>
                    <a:pt x="383" y="77"/>
                  </a:lnTo>
                  <a:lnTo>
                    <a:pt x="372" y="69"/>
                  </a:lnTo>
                  <a:lnTo>
                    <a:pt x="404" y="49"/>
                  </a:lnTo>
                  <a:lnTo>
                    <a:pt x="415" y="49"/>
                  </a:lnTo>
                  <a:lnTo>
                    <a:pt x="415" y="39"/>
                  </a:lnTo>
                  <a:lnTo>
                    <a:pt x="442" y="39"/>
                  </a:lnTo>
                  <a:lnTo>
                    <a:pt x="490" y="2"/>
                  </a:lnTo>
                  <a:lnTo>
                    <a:pt x="499" y="0"/>
                  </a:lnTo>
                  <a:lnTo>
                    <a:pt x="490" y="27"/>
                  </a:lnTo>
                  <a:lnTo>
                    <a:pt x="501" y="10"/>
                  </a:lnTo>
                  <a:lnTo>
                    <a:pt x="515" y="8"/>
                  </a:lnTo>
                  <a:lnTo>
                    <a:pt x="512" y="18"/>
                  </a:lnTo>
                  <a:lnTo>
                    <a:pt x="553" y="4"/>
                  </a:lnTo>
                  <a:lnTo>
                    <a:pt x="573" y="12"/>
                  </a:lnTo>
                  <a:lnTo>
                    <a:pt x="544" y="31"/>
                  </a:lnTo>
                  <a:lnTo>
                    <a:pt x="553" y="39"/>
                  </a:lnTo>
                  <a:lnTo>
                    <a:pt x="593" y="39"/>
                  </a:lnTo>
                  <a:lnTo>
                    <a:pt x="650" y="59"/>
                  </a:lnTo>
                  <a:lnTo>
                    <a:pt x="645" y="82"/>
                  </a:lnTo>
                  <a:lnTo>
                    <a:pt x="623" y="100"/>
                  </a:lnTo>
                  <a:lnTo>
                    <a:pt x="587" y="108"/>
                  </a:lnTo>
                  <a:lnTo>
                    <a:pt x="580" y="135"/>
                  </a:lnTo>
                  <a:lnTo>
                    <a:pt x="584" y="157"/>
                  </a:lnTo>
                  <a:lnTo>
                    <a:pt x="593" y="163"/>
                  </a:lnTo>
                  <a:lnTo>
                    <a:pt x="593" y="173"/>
                  </a:lnTo>
                  <a:lnTo>
                    <a:pt x="598" y="177"/>
                  </a:lnTo>
                  <a:lnTo>
                    <a:pt x="609" y="181"/>
                  </a:lnTo>
                  <a:lnTo>
                    <a:pt x="611" y="194"/>
                  </a:lnTo>
                  <a:lnTo>
                    <a:pt x="620" y="208"/>
                  </a:lnTo>
                  <a:lnTo>
                    <a:pt x="620" y="218"/>
                  </a:lnTo>
                  <a:lnTo>
                    <a:pt x="632" y="218"/>
                  </a:lnTo>
                  <a:lnTo>
                    <a:pt x="638" y="222"/>
                  </a:lnTo>
                  <a:lnTo>
                    <a:pt x="645" y="228"/>
                  </a:lnTo>
                  <a:lnTo>
                    <a:pt x="652" y="218"/>
                  </a:lnTo>
                  <a:lnTo>
                    <a:pt x="657" y="206"/>
                  </a:lnTo>
                  <a:lnTo>
                    <a:pt x="663" y="202"/>
                  </a:lnTo>
                  <a:lnTo>
                    <a:pt x="670" y="202"/>
                  </a:lnTo>
                  <a:lnTo>
                    <a:pt x="682" y="192"/>
                  </a:lnTo>
                  <a:lnTo>
                    <a:pt x="682" y="179"/>
                  </a:lnTo>
                  <a:lnTo>
                    <a:pt x="690" y="171"/>
                  </a:lnTo>
                  <a:lnTo>
                    <a:pt x="690" y="165"/>
                  </a:lnTo>
                  <a:lnTo>
                    <a:pt x="713" y="157"/>
                  </a:lnTo>
                  <a:lnTo>
                    <a:pt x="733" y="149"/>
                  </a:lnTo>
                  <a:lnTo>
                    <a:pt x="758" y="143"/>
                  </a:lnTo>
                  <a:lnTo>
                    <a:pt x="787" y="145"/>
                  </a:lnTo>
                  <a:lnTo>
                    <a:pt x="817" y="145"/>
                  </a:lnTo>
                  <a:lnTo>
                    <a:pt x="864" y="145"/>
                  </a:lnTo>
                  <a:lnTo>
                    <a:pt x="875" y="92"/>
                  </a:lnTo>
                  <a:lnTo>
                    <a:pt x="902" y="96"/>
                  </a:lnTo>
                  <a:lnTo>
                    <a:pt x="921" y="137"/>
                  </a:lnTo>
                  <a:lnTo>
                    <a:pt x="923" y="100"/>
                  </a:lnTo>
                  <a:lnTo>
                    <a:pt x="1011" y="4"/>
                  </a:lnTo>
                  <a:lnTo>
                    <a:pt x="1049" y="4"/>
                  </a:lnTo>
                  <a:lnTo>
                    <a:pt x="1081" y="27"/>
                  </a:lnTo>
                  <a:lnTo>
                    <a:pt x="1121" y="24"/>
                  </a:lnTo>
                  <a:lnTo>
                    <a:pt x="1175" y="59"/>
                  </a:lnTo>
                  <a:lnTo>
                    <a:pt x="1239" y="77"/>
                  </a:lnTo>
                  <a:lnTo>
                    <a:pt x="1282" y="75"/>
                  </a:lnTo>
                  <a:lnTo>
                    <a:pt x="1342" y="96"/>
                  </a:lnTo>
                  <a:lnTo>
                    <a:pt x="1388" y="96"/>
                  </a:lnTo>
                  <a:lnTo>
                    <a:pt x="1413" y="82"/>
                  </a:lnTo>
                  <a:lnTo>
                    <a:pt x="1469" y="82"/>
                  </a:lnTo>
                  <a:lnTo>
                    <a:pt x="1498" y="96"/>
                  </a:lnTo>
                  <a:lnTo>
                    <a:pt x="1570" y="96"/>
                  </a:lnTo>
                  <a:lnTo>
                    <a:pt x="1633" y="128"/>
                  </a:lnTo>
                  <a:lnTo>
                    <a:pt x="1749" y="122"/>
                  </a:lnTo>
                  <a:lnTo>
                    <a:pt x="1931" y="137"/>
                  </a:lnTo>
                  <a:lnTo>
                    <a:pt x="2017" y="179"/>
                  </a:lnTo>
                  <a:lnTo>
                    <a:pt x="2094" y="202"/>
                  </a:lnTo>
                  <a:lnTo>
                    <a:pt x="2139" y="228"/>
                  </a:lnTo>
                  <a:lnTo>
                    <a:pt x="2125" y="232"/>
                  </a:lnTo>
                  <a:lnTo>
                    <a:pt x="2094" y="218"/>
                  </a:lnTo>
                  <a:lnTo>
                    <a:pt x="2017" y="208"/>
                  </a:lnTo>
                  <a:lnTo>
                    <a:pt x="2035" y="228"/>
                  </a:lnTo>
                  <a:lnTo>
                    <a:pt x="2073" y="236"/>
                  </a:lnTo>
                  <a:lnTo>
                    <a:pt x="2062" y="265"/>
                  </a:lnTo>
                  <a:lnTo>
                    <a:pt x="2024" y="283"/>
                  </a:lnTo>
                  <a:lnTo>
                    <a:pt x="2015" y="312"/>
                  </a:lnTo>
                  <a:lnTo>
                    <a:pt x="2062" y="338"/>
                  </a:lnTo>
                  <a:lnTo>
                    <a:pt x="2094" y="375"/>
                  </a:lnTo>
                  <a:lnTo>
                    <a:pt x="2112" y="422"/>
                  </a:lnTo>
                  <a:lnTo>
                    <a:pt x="2092" y="428"/>
                  </a:lnTo>
                  <a:lnTo>
                    <a:pt x="2044" y="414"/>
                  </a:lnTo>
                  <a:lnTo>
                    <a:pt x="1995" y="377"/>
                  </a:lnTo>
                  <a:lnTo>
                    <a:pt x="1976" y="357"/>
                  </a:lnTo>
                  <a:lnTo>
                    <a:pt x="1965" y="328"/>
                  </a:lnTo>
                  <a:lnTo>
                    <a:pt x="1950" y="290"/>
                  </a:lnTo>
                  <a:lnTo>
                    <a:pt x="1932" y="275"/>
                  </a:lnTo>
                  <a:lnTo>
                    <a:pt x="1913" y="275"/>
                  </a:lnTo>
                  <a:lnTo>
                    <a:pt x="1898" y="279"/>
                  </a:lnTo>
                  <a:lnTo>
                    <a:pt x="1918" y="312"/>
                  </a:lnTo>
                  <a:lnTo>
                    <a:pt x="1868" y="316"/>
                  </a:lnTo>
                  <a:lnTo>
                    <a:pt x="1848" y="298"/>
                  </a:lnTo>
                  <a:lnTo>
                    <a:pt x="1809" y="304"/>
                  </a:lnTo>
                  <a:lnTo>
                    <a:pt x="1776" y="332"/>
                  </a:lnTo>
                  <a:lnTo>
                    <a:pt x="1776" y="343"/>
                  </a:lnTo>
                  <a:lnTo>
                    <a:pt x="1791" y="369"/>
                  </a:lnTo>
                  <a:lnTo>
                    <a:pt x="1837" y="375"/>
                  </a:lnTo>
                  <a:lnTo>
                    <a:pt x="1875" y="400"/>
                  </a:lnTo>
                  <a:lnTo>
                    <a:pt x="1943" y="473"/>
                  </a:lnTo>
                  <a:lnTo>
                    <a:pt x="1970" y="522"/>
                  </a:lnTo>
                  <a:lnTo>
                    <a:pt x="1972" y="571"/>
                  </a:lnTo>
                  <a:lnTo>
                    <a:pt x="1967" y="612"/>
                  </a:lnTo>
                  <a:lnTo>
                    <a:pt x="1950" y="612"/>
                  </a:lnTo>
                  <a:lnTo>
                    <a:pt x="1932" y="597"/>
                  </a:lnTo>
                  <a:lnTo>
                    <a:pt x="1907" y="618"/>
                  </a:lnTo>
                  <a:lnTo>
                    <a:pt x="1882" y="636"/>
                  </a:lnTo>
                  <a:lnTo>
                    <a:pt x="1880" y="669"/>
                  </a:lnTo>
                  <a:lnTo>
                    <a:pt x="1906" y="701"/>
                  </a:lnTo>
                  <a:lnTo>
                    <a:pt x="1891" y="730"/>
                  </a:lnTo>
                  <a:lnTo>
                    <a:pt x="1882" y="779"/>
                  </a:lnTo>
                  <a:lnTo>
                    <a:pt x="1918" y="811"/>
                  </a:lnTo>
                  <a:lnTo>
                    <a:pt x="1952" y="818"/>
                  </a:lnTo>
                  <a:lnTo>
                    <a:pt x="1992" y="852"/>
                  </a:lnTo>
                  <a:lnTo>
                    <a:pt x="2024" y="897"/>
                  </a:lnTo>
                  <a:lnTo>
                    <a:pt x="2028" y="964"/>
                  </a:lnTo>
                  <a:lnTo>
                    <a:pt x="2017" y="995"/>
                  </a:lnTo>
                  <a:lnTo>
                    <a:pt x="1979" y="1019"/>
                  </a:lnTo>
                  <a:lnTo>
                    <a:pt x="1938" y="1032"/>
                  </a:lnTo>
                  <a:lnTo>
                    <a:pt x="1911" y="1054"/>
                  </a:lnTo>
                  <a:lnTo>
                    <a:pt x="1893" y="1046"/>
                  </a:lnTo>
                  <a:lnTo>
                    <a:pt x="1882" y="1054"/>
                  </a:lnTo>
                  <a:lnTo>
                    <a:pt x="1879" y="1105"/>
                  </a:lnTo>
                  <a:lnTo>
                    <a:pt x="1888" y="1129"/>
                  </a:lnTo>
                  <a:lnTo>
                    <a:pt x="1931" y="1160"/>
                  </a:lnTo>
                  <a:lnTo>
                    <a:pt x="1945" y="1197"/>
                  </a:lnTo>
                  <a:lnTo>
                    <a:pt x="1963" y="1217"/>
                  </a:lnTo>
                  <a:lnTo>
                    <a:pt x="1959" y="1252"/>
                  </a:lnTo>
                  <a:lnTo>
                    <a:pt x="1931" y="1276"/>
                  </a:lnTo>
                  <a:lnTo>
                    <a:pt x="1900" y="1276"/>
                  </a:lnTo>
                  <a:lnTo>
                    <a:pt x="1853" y="1240"/>
                  </a:lnTo>
                  <a:lnTo>
                    <a:pt x="1818" y="1219"/>
                  </a:lnTo>
                  <a:lnTo>
                    <a:pt x="1809" y="1215"/>
                  </a:lnTo>
                  <a:lnTo>
                    <a:pt x="1794" y="1238"/>
                  </a:lnTo>
                  <a:lnTo>
                    <a:pt x="1798" y="1268"/>
                  </a:lnTo>
                  <a:lnTo>
                    <a:pt x="1810" y="1293"/>
                  </a:lnTo>
                  <a:lnTo>
                    <a:pt x="1816" y="1327"/>
                  </a:lnTo>
                  <a:lnTo>
                    <a:pt x="1846" y="1341"/>
                  </a:lnTo>
                  <a:lnTo>
                    <a:pt x="1837" y="1364"/>
                  </a:lnTo>
                  <a:lnTo>
                    <a:pt x="1841" y="1392"/>
                  </a:lnTo>
                  <a:lnTo>
                    <a:pt x="1848" y="1421"/>
                  </a:lnTo>
                  <a:lnTo>
                    <a:pt x="1828" y="1415"/>
                  </a:lnTo>
                  <a:lnTo>
                    <a:pt x="1809" y="1386"/>
                  </a:lnTo>
                  <a:lnTo>
                    <a:pt x="1810" y="1350"/>
                  </a:lnTo>
                  <a:lnTo>
                    <a:pt x="1801" y="1339"/>
                  </a:lnTo>
                  <a:lnTo>
                    <a:pt x="1794" y="1299"/>
                  </a:lnTo>
                  <a:lnTo>
                    <a:pt x="1783" y="1288"/>
                  </a:lnTo>
                  <a:lnTo>
                    <a:pt x="1778" y="1231"/>
                  </a:lnTo>
                  <a:lnTo>
                    <a:pt x="1765" y="1197"/>
                  </a:lnTo>
                  <a:lnTo>
                    <a:pt x="1740" y="1164"/>
                  </a:lnTo>
                  <a:lnTo>
                    <a:pt x="1699" y="1150"/>
                  </a:lnTo>
                  <a:lnTo>
                    <a:pt x="1667" y="1119"/>
                  </a:lnTo>
                  <a:lnTo>
                    <a:pt x="1654" y="1099"/>
                  </a:lnTo>
                  <a:lnTo>
                    <a:pt x="1633" y="1072"/>
                  </a:lnTo>
                  <a:lnTo>
                    <a:pt x="1600" y="1017"/>
                  </a:lnTo>
                  <a:lnTo>
                    <a:pt x="1570" y="1023"/>
                  </a:lnTo>
                  <a:lnTo>
                    <a:pt x="1530" y="1048"/>
                  </a:lnTo>
                  <a:lnTo>
                    <a:pt x="1514" y="1070"/>
                  </a:lnTo>
                  <a:lnTo>
                    <a:pt x="1478" y="1113"/>
                  </a:lnTo>
                  <a:lnTo>
                    <a:pt x="1457" y="1158"/>
                  </a:lnTo>
                  <a:lnTo>
                    <a:pt x="1444" y="1172"/>
                  </a:lnTo>
                  <a:lnTo>
                    <a:pt x="1457" y="1223"/>
                  </a:lnTo>
                  <a:lnTo>
                    <a:pt x="1451" y="1276"/>
                  </a:lnTo>
                  <a:lnTo>
                    <a:pt x="1424" y="1311"/>
                  </a:lnTo>
                  <a:lnTo>
                    <a:pt x="1401" y="1313"/>
                  </a:lnTo>
                  <a:lnTo>
                    <a:pt x="1367" y="1244"/>
                  </a:lnTo>
                  <a:lnTo>
                    <a:pt x="1340" y="1193"/>
                  </a:lnTo>
                  <a:lnTo>
                    <a:pt x="1279" y="1091"/>
                  </a:lnTo>
                  <a:lnTo>
                    <a:pt x="1275" y="1054"/>
                  </a:lnTo>
                  <a:lnTo>
                    <a:pt x="1263" y="1038"/>
                  </a:lnTo>
                  <a:lnTo>
                    <a:pt x="1255" y="1060"/>
                  </a:lnTo>
                  <a:lnTo>
                    <a:pt x="1205" y="1005"/>
                  </a:lnTo>
                  <a:lnTo>
                    <a:pt x="1135" y="964"/>
                  </a:lnTo>
                  <a:lnTo>
                    <a:pt x="1090" y="972"/>
                  </a:lnTo>
                  <a:lnTo>
                    <a:pt x="1031" y="966"/>
                  </a:lnTo>
                  <a:lnTo>
                    <a:pt x="999" y="936"/>
                  </a:lnTo>
                  <a:lnTo>
                    <a:pt x="966" y="944"/>
                  </a:lnTo>
                  <a:lnTo>
                    <a:pt x="921" y="930"/>
                  </a:lnTo>
                  <a:lnTo>
                    <a:pt x="824" y="820"/>
                  </a:lnTo>
                  <a:lnTo>
                    <a:pt x="826" y="864"/>
                  </a:lnTo>
                  <a:lnTo>
                    <a:pt x="857" y="928"/>
                  </a:lnTo>
                  <a:lnTo>
                    <a:pt x="889" y="966"/>
                  </a:lnTo>
                  <a:lnTo>
                    <a:pt x="927" y="987"/>
                  </a:lnTo>
                  <a:lnTo>
                    <a:pt x="964" y="972"/>
                  </a:lnTo>
                  <a:lnTo>
                    <a:pt x="997" y="972"/>
                  </a:lnTo>
                  <a:lnTo>
                    <a:pt x="1036" y="1011"/>
                  </a:lnTo>
                  <a:lnTo>
                    <a:pt x="1058" y="1038"/>
                  </a:lnTo>
                  <a:lnTo>
                    <a:pt x="1056" y="1054"/>
                  </a:lnTo>
                  <a:lnTo>
                    <a:pt x="986" y="1138"/>
                  </a:lnTo>
                  <a:lnTo>
                    <a:pt x="941" y="1166"/>
                  </a:lnTo>
                  <a:lnTo>
                    <a:pt x="842" y="1211"/>
                  </a:lnTo>
                  <a:lnTo>
                    <a:pt x="814" y="1219"/>
                  </a:lnTo>
                  <a:lnTo>
                    <a:pt x="794" y="1211"/>
                  </a:lnTo>
                  <a:lnTo>
                    <a:pt x="790" y="1193"/>
                  </a:lnTo>
                  <a:lnTo>
                    <a:pt x="787" y="1166"/>
                  </a:lnTo>
                  <a:lnTo>
                    <a:pt x="779" y="1144"/>
                  </a:lnTo>
                  <a:lnTo>
                    <a:pt x="765" y="1123"/>
                  </a:lnTo>
                  <a:lnTo>
                    <a:pt x="753" y="1105"/>
                  </a:lnTo>
                  <a:lnTo>
                    <a:pt x="738" y="1083"/>
                  </a:lnTo>
                  <a:lnTo>
                    <a:pt x="726" y="1068"/>
                  </a:lnTo>
                  <a:lnTo>
                    <a:pt x="720" y="1048"/>
                  </a:lnTo>
                  <a:lnTo>
                    <a:pt x="706" y="1028"/>
                  </a:lnTo>
                  <a:lnTo>
                    <a:pt x="682" y="987"/>
                  </a:lnTo>
                  <a:lnTo>
                    <a:pt x="670" y="966"/>
                  </a:lnTo>
                  <a:lnTo>
                    <a:pt x="657" y="946"/>
                  </a:lnTo>
                  <a:lnTo>
                    <a:pt x="630" y="907"/>
                  </a:lnTo>
                  <a:lnTo>
                    <a:pt x="616" y="889"/>
                  </a:lnTo>
                  <a:lnTo>
                    <a:pt x="605" y="875"/>
                  </a:lnTo>
                  <a:lnTo>
                    <a:pt x="591" y="848"/>
                  </a:lnTo>
                  <a:lnTo>
                    <a:pt x="632" y="820"/>
                  </a:lnTo>
                  <a:lnTo>
                    <a:pt x="650" y="765"/>
                  </a:lnTo>
                  <a:lnTo>
                    <a:pt x="612" y="750"/>
                  </a:lnTo>
                  <a:lnTo>
                    <a:pt x="559" y="754"/>
                  </a:lnTo>
                  <a:lnTo>
                    <a:pt x="544" y="752"/>
                  </a:lnTo>
                  <a:lnTo>
                    <a:pt x="539" y="752"/>
                  </a:lnTo>
                  <a:lnTo>
                    <a:pt x="532" y="752"/>
                  </a:lnTo>
                  <a:lnTo>
                    <a:pt x="526" y="752"/>
                  </a:lnTo>
                  <a:lnTo>
                    <a:pt x="523" y="738"/>
                  </a:lnTo>
                  <a:lnTo>
                    <a:pt x="521" y="730"/>
                  </a:lnTo>
                  <a:lnTo>
                    <a:pt x="521" y="714"/>
                  </a:lnTo>
                  <a:lnTo>
                    <a:pt x="508" y="705"/>
                  </a:lnTo>
                  <a:lnTo>
                    <a:pt x="508" y="693"/>
                  </a:lnTo>
                  <a:lnTo>
                    <a:pt x="501" y="691"/>
                  </a:lnTo>
                  <a:lnTo>
                    <a:pt x="496" y="681"/>
                  </a:lnTo>
                  <a:lnTo>
                    <a:pt x="494" y="673"/>
                  </a:lnTo>
                  <a:lnTo>
                    <a:pt x="490" y="665"/>
                  </a:lnTo>
                  <a:lnTo>
                    <a:pt x="487" y="659"/>
                  </a:lnTo>
                  <a:lnTo>
                    <a:pt x="476" y="659"/>
                  </a:lnTo>
                  <a:lnTo>
                    <a:pt x="463" y="659"/>
                  </a:lnTo>
                  <a:lnTo>
                    <a:pt x="462" y="659"/>
                  </a:lnTo>
                  <a:lnTo>
                    <a:pt x="458" y="669"/>
                  </a:lnTo>
                  <a:lnTo>
                    <a:pt x="458" y="681"/>
                  </a:lnTo>
                  <a:lnTo>
                    <a:pt x="458" y="693"/>
                  </a:lnTo>
                  <a:lnTo>
                    <a:pt x="458" y="707"/>
                  </a:lnTo>
                  <a:lnTo>
                    <a:pt x="458" y="718"/>
                  </a:lnTo>
                  <a:lnTo>
                    <a:pt x="451" y="722"/>
                  </a:lnTo>
                  <a:lnTo>
                    <a:pt x="444" y="730"/>
                  </a:lnTo>
                  <a:lnTo>
                    <a:pt x="435" y="718"/>
                  </a:lnTo>
                  <a:lnTo>
                    <a:pt x="424" y="699"/>
                  </a:lnTo>
                  <a:lnTo>
                    <a:pt x="424" y="679"/>
                  </a:lnTo>
                  <a:lnTo>
                    <a:pt x="415" y="650"/>
                  </a:lnTo>
                  <a:lnTo>
                    <a:pt x="406" y="632"/>
                  </a:lnTo>
                  <a:lnTo>
                    <a:pt x="393" y="622"/>
                  </a:lnTo>
                  <a:lnTo>
                    <a:pt x="379" y="612"/>
                  </a:lnTo>
                  <a:lnTo>
                    <a:pt x="372" y="595"/>
                  </a:lnTo>
                  <a:lnTo>
                    <a:pt x="365" y="583"/>
                  </a:lnTo>
                  <a:lnTo>
                    <a:pt x="354" y="581"/>
                  </a:lnTo>
                  <a:lnTo>
                    <a:pt x="350" y="577"/>
                  </a:lnTo>
                  <a:lnTo>
                    <a:pt x="338" y="577"/>
                  </a:lnTo>
                  <a:lnTo>
                    <a:pt x="329" y="585"/>
                  </a:lnTo>
                  <a:lnTo>
                    <a:pt x="321" y="595"/>
                  </a:lnTo>
                  <a:lnTo>
                    <a:pt x="339" y="608"/>
                  </a:lnTo>
                  <a:lnTo>
                    <a:pt x="352" y="622"/>
                  </a:lnTo>
                  <a:lnTo>
                    <a:pt x="366" y="640"/>
                  </a:lnTo>
                  <a:lnTo>
                    <a:pt x="374" y="650"/>
                  </a:lnTo>
                  <a:lnTo>
                    <a:pt x="390" y="659"/>
                  </a:lnTo>
                  <a:lnTo>
                    <a:pt x="399" y="673"/>
                  </a:lnTo>
                  <a:lnTo>
                    <a:pt x="390" y="687"/>
                  </a:lnTo>
                  <a:lnTo>
                    <a:pt x="383" y="681"/>
                  </a:lnTo>
                  <a:lnTo>
                    <a:pt x="383" y="673"/>
                  </a:lnTo>
                  <a:lnTo>
                    <a:pt x="379" y="693"/>
                  </a:lnTo>
                  <a:lnTo>
                    <a:pt x="377" y="709"/>
                  </a:lnTo>
                  <a:lnTo>
                    <a:pt x="365" y="716"/>
                  </a:lnTo>
                  <a:lnTo>
                    <a:pt x="370" y="693"/>
                  </a:lnTo>
                  <a:lnTo>
                    <a:pt x="366" y="681"/>
                  </a:lnTo>
                  <a:lnTo>
                    <a:pt x="357" y="673"/>
                  </a:lnTo>
                  <a:lnTo>
                    <a:pt x="350" y="669"/>
                  </a:lnTo>
                  <a:lnTo>
                    <a:pt x="341" y="663"/>
                  </a:lnTo>
                  <a:lnTo>
                    <a:pt x="329" y="656"/>
                  </a:lnTo>
                  <a:lnTo>
                    <a:pt x="321" y="644"/>
                  </a:lnTo>
                  <a:lnTo>
                    <a:pt x="314" y="636"/>
                  </a:lnTo>
                  <a:lnTo>
                    <a:pt x="305" y="628"/>
                  </a:lnTo>
                  <a:lnTo>
                    <a:pt x="296" y="618"/>
                  </a:lnTo>
                  <a:lnTo>
                    <a:pt x="296" y="606"/>
                  </a:lnTo>
                  <a:lnTo>
                    <a:pt x="289" y="603"/>
                  </a:lnTo>
                  <a:lnTo>
                    <a:pt x="280" y="591"/>
                  </a:lnTo>
                  <a:lnTo>
                    <a:pt x="268" y="591"/>
                  </a:lnTo>
                  <a:lnTo>
                    <a:pt x="251" y="595"/>
                  </a:lnTo>
                  <a:lnTo>
                    <a:pt x="239" y="591"/>
                  </a:lnTo>
                  <a:lnTo>
                    <a:pt x="210" y="595"/>
                  </a:lnTo>
                  <a:lnTo>
                    <a:pt x="192" y="597"/>
                  </a:lnTo>
                  <a:lnTo>
                    <a:pt x="185" y="603"/>
                  </a:lnTo>
                  <a:lnTo>
                    <a:pt x="185" y="618"/>
                  </a:lnTo>
                  <a:lnTo>
                    <a:pt x="185" y="632"/>
                  </a:lnTo>
                  <a:lnTo>
                    <a:pt x="172" y="644"/>
                  </a:lnTo>
                  <a:lnTo>
                    <a:pt x="165" y="654"/>
                  </a:lnTo>
                  <a:lnTo>
                    <a:pt x="160" y="659"/>
                  </a:lnTo>
                  <a:lnTo>
                    <a:pt x="153" y="669"/>
                  </a:lnTo>
                  <a:lnTo>
                    <a:pt x="149" y="679"/>
                  </a:lnTo>
                  <a:lnTo>
                    <a:pt x="158" y="685"/>
                  </a:lnTo>
                  <a:lnTo>
                    <a:pt x="158" y="699"/>
                  </a:lnTo>
                  <a:lnTo>
                    <a:pt x="153" y="705"/>
                  </a:lnTo>
                  <a:lnTo>
                    <a:pt x="149" y="716"/>
                  </a:lnTo>
                  <a:lnTo>
                    <a:pt x="142" y="730"/>
                  </a:lnTo>
                  <a:lnTo>
                    <a:pt x="133" y="724"/>
                  </a:lnTo>
                  <a:lnTo>
                    <a:pt x="128" y="728"/>
                  </a:lnTo>
                  <a:lnTo>
                    <a:pt x="122" y="732"/>
                  </a:lnTo>
                  <a:lnTo>
                    <a:pt x="110" y="736"/>
                  </a:lnTo>
                  <a:lnTo>
                    <a:pt x="97" y="750"/>
                  </a:lnTo>
                  <a:lnTo>
                    <a:pt x="84" y="752"/>
                  </a:lnTo>
                  <a:lnTo>
                    <a:pt x="74" y="752"/>
                  </a:lnTo>
                  <a:lnTo>
                    <a:pt x="63" y="752"/>
                  </a:lnTo>
                  <a:lnTo>
                    <a:pt x="38" y="754"/>
                  </a:lnTo>
                  <a:lnTo>
                    <a:pt x="25" y="754"/>
                  </a:lnTo>
                  <a:lnTo>
                    <a:pt x="18" y="738"/>
                  </a:lnTo>
                  <a:lnTo>
                    <a:pt x="16" y="722"/>
                  </a:lnTo>
                  <a:lnTo>
                    <a:pt x="11" y="705"/>
                  </a:lnTo>
                  <a:lnTo>
                    <a:pt x="11" y="685"/>
                  </a:lnTo>
                  <a:lnTo>
                    <a:pt x="11" y="665"/>
                  </a:lnTo>
                  <a:lnTo>
                    <a:pt x="0" y="6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24" y="860"/>
              <a:ext cx="1260" cy="1227"/>
            </a:xfrm>
            <a:custGeom>
              <a:avLst/>
              <a:gdLst>
                <a:gd name="T0" fmla="*/ 98 w 1260"/>
                <a:gd name="T1" fmla="*/ 232 h 1227"/>
                <a:gd name="T2" fmla="*/ 79 w 1260"/>
                <a:gd name="T3" fmla="*/ 161 h 1227"/>
                <a:gd name="T4" fmla="*/ 177 w 1260"/>
                <a:gd name="T5" fmla="*/ 104 h 1227"/>
                <a:gd name="T6" fmla="*/ 222 w 1260"/>
                <a:gd name="T7" fmla="*/ 61 h 1227"/>
                <a:gd name="T8" fmla="*/ 302 w 1260"/>
                <a:gd name="T9" fmla="*/ 51 h 1227"/>
                <a:gd name="T10" fmla="*/ 540 w 1260"/>
                <a:gd name="T11" fmla="*/ 53 h 1227"/>
                <a:gd name="T12" fmla="*/ 663 w 1260"/>
                <a:gd name="T13" fmla="*/ 73 h 1227"/>
                <a:gd name="T14" fmla="*/ 615 w 1260"/>
                <a:gd name="T15" fmla="*/ 73 h 1227"/>
                <a:gd name="T16" fmla="*/ 583 w 1260"/>
                <a:gd name="T17" fmla="*/ 2 h 1227"/>
                <a:gd name="T18" fmla="*/ 647 w 1260"/>
                <a:gd name="T19" fmla="*/ 0 h 1227"/>
                <a:gd name="T20" fmla="*/ 692 w 1260"/>
                <a:gd name="T21" fmla="*/ 35 h 1227"/>
                <a:gd name="T22" fmla="*/ 765 w 1260"/>
                <a:gd name="T23" fmla="*/ 85 h 1227"/>
                <a:gd name="T24" fmla="*/ 749 w 1260"/>
                <a:gd name="T25" fmla="*/ 24 h 1227"/>
                <a:gd name="T26" fmla="*/ 883 w 1260"/>
                <a:gd name="T27" fmla="*/ 81 h 1227"/>
                <a:gd name="T28" fmla="*/ 883 w 1260"/>
                <a:gd name="T29" fmla="*/ 102 h 1227"/>
                <a:gd name="T30" fmla="*/ 846 w 1260"/>
                <a:gd name="T31" fmla="*/ 155 h 1227"/>
                <a:gd name="T32" fmla="*/ 814 w 1260"/>
                <a:gd name="T33" fmla="*/ 248 h 1227"/>
                <a:gd name="T34" fmla="*/ 935 w 1260"/>
                <a:gd name="T35" fmla="*/ 295 h 1227"/>
                <a:gd name="T36" fmla="*/ 937 w 1260"/>
                <a:gd name="T37" fmla="*/ 380 h 1227"/>
                <a:gd name="T38" fmla="*/ 955 w 1260"/>
                <a:gd name="T39" fmla="*/ 315 h 1227"/>
                <a:gd name="T40" fmla="*/ 955 w 1260"/>
                <a:gd name="T41" fmla="*/ 199 h 1227"/>
                <a:gd name="T42" fmla="*/ 1044 w 1260"/>
                <a:gd name="T43" fmla="*/ 234 h 1227"/>
                <a:gd name="T44" fmla="*/ 1098 w 1260"/>
                <a:gd name="T45" fmla="*/ 199 h 1227"/>
                <a:gd name="T46" fmla="*/ 1195 w 1260"/>
                <a:gd name="T47" fmla="*/ 285 h 1227"/>
                <a:gd name="T48" fmla="*/ 1259 w 1260"/>
                <a:gd name="T49" fmla="*/ 352 h 1227"/>
                <a:gd name="T50" fmla="*/ 1205 w 1260"/>
                <a:gd name="T51" fmla="*/ 382 h 1227"/>
                <a:gd name="T52" fmla="*/ 1116 w 1260"/>
                <a:gd name="T53" fmla="*/ 409 h 1227"/>
                <a:gd name="T54" fmla="*/ 1179 w 1260"/>
                <a:gd name="T55" fmla="*/ 425 h 1227"/>
                <a:gd name="T56" fmla="*/ 1205 w 1260"/>
                <a:gd name="T57" fmla="*/ 490 h 1227"/>
                <a:gd name="T58" fmla="*/ 1184 w 1260"/>
                <a:gd name="T59" fmla="*/ 496 h 1227"/>
                <a:gd name="T60" fmla="*/ 1148 w 1260"/>
                <a:gd name="T61" fmla="*/ 520 h 1227"/>
                <a:gd name="T62" fmla="*/ 1087 w 1260"/>
                <a:gd name="T63" fmla="*/ 579 h 1227"/>
                <a:gd name="T64" fmla="*/ 1082 w 1260"/>
                <a:gd name="T65" fmla="*/ 667 h 1227"/>
                <a:gd name="T66" fmla="*/ 1023 w 1260"/>
                <a:gd name="T67" fmla="*/ 791 h 1227"/>
                <a:gd name="T68" fmla="*/ 1037 w 1260"/>
                <a:gd name="T69" fmla="*/ 903 h 1227"/>
                <a:gd name="T70" fmla="*/ 1000 w 1260"/>
                <a:gd name="T71" fmla="*/ 827 h 1227"/>
                <a:gd name="T72" fmla="*/ 942 w 1260"/>
                <a:gd name="T73" fmla="*/ 797 h 1227"/>
                <a:gd name="T74" fmla="*/ 891 w 1260"/>
                <a:gd name="T75" fmla="*/ 819 h 1227"/>
                <a:gd name="T76" fmla="*/ 805 w 1260"/>
                <a:gd name="T77" fmla="*/ 827 h 1227"/>
                <a:gd name="T78" fmla="*/ 760 w 1260"/>
                <a:gd name="T79" fmla="*/ 911 h 1227"/>
                <a:gd name="T80" fmla="*/ 857 w 1260"/>
                <a:gd name="T81" fmla="*/ 1021 h 1227"/>
                <a:gd name="T82" fmla="*/ 873 w 1260"/>
                <a:gd name="T83" fmla="*/ 962 h 1227"/>
                <a:gd name="T84" fmla="*/ 930 w 1260"/>
                <a:gd name="T85" fmla="*/ 1004 h 1227"/>
                <a:gd name="T86" fmla="*/ 960 w 1260"/>
                <a:gd name="T87" fmla="*/ 1069 h 1227"/>
                <a:gd name="T88" fmla="*/ 987 w 1260"/>
                <a:gd name="T89" fmla="*/ 1124 h 1227"/>
                <a:gd name="T90" fmla="*/ 1044 w 1260"/>
                <a:gd name="T91" fmla="*/ 1206 h 1227"/>
                <a:gd name="T92" fmla="*/ 1130 w 1260"/>
                <a:gd name="T93" fmla="*/ 1206 h 1227"/>
                <a:gd name="T94" fmla="*/ 1078 w 1260"/>
                <a:gd name="T95" fmla="*/ 1218 h 1227"/>
                <a:gd name="T96" fmla="*/ 978 w 1260"/>
                <a:gd name="T97" fmla="*/ 1204 h 1227"/>
                <a:gd name="T98" fmla="*/ 905 w 1260"/>
                <a:gd name="T99" fmla="*/ 1128 h 1227"/>
                <a:gd name="T100" fmla="*/ 851 w 1260"/>
                <a:gd name="T101" fmla="*/ 1096 h 1227"/>
                <a:gd name="T102" fmla="*/ 767 w 1260"/>
                <a:gd name="T103" fmla="*/ 1063 h 1227"/>
                <a:gd name="T104" fmla="*/ 619 w 1260"/>
                <a:gd name="T105" fmla="*/ 941 h 1227"/>
                <a:gd name="T106" fmla="*/ 499 w 1260"/>
                <a:gd name="T107" fmla="*/ 769 h 1227"/>
                <a:gd name="T108" fmla="*/ 540 w 1260"/>
                <a:gd name="T109" fmla="*/ 925 h 1227"/>
                <a:gd name="T110" fmla="*/ 460 w 1260"/>
                <a:gd name="T111" fmla="*/ 815 h 1227"/>
                <a:gd name="T112" fmla="*/ 390 w 1260"/>
                <a:gd name="T113" fmla="*/ 606 h 1227"/>
                <a:gd name="T114" fmla="*/ 399 w 1260"/>
                <a:gd name="T115" fmla="*/ 447 h 1227"/>
                <a:gd name="T116" fmla="*/ 374 w 1260"/>
                <a:gd name="T117" fmla="*/ 329 h 1227"/>
                <a:gd name="T118" fmla="*/ 351 w 1260"/>
                <a:gd name="T119" fmla="*/ 258 h 1227"/>
                <a:gd name="T120" fmla="*/ 304 w 1260"/>
                <a:gd name="T121" fmla="*/ 218 h 1227"/>
                <a:gd name="T122" fmla="*/ 200 w 1260"/>
                <a:gd name="T123" fmla="*/ 232 h 1227"/>
                <a:gd name="T124" fmla="*/ 122 w 1260"/>
                <a:gd name="T125" fmla="*/ 272 h 12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0"/>
                <a:gd name="T190" fmla="*/ 0 h 1227"/>
                <a:gd name="T191" fmla="*/ 1260 w 1260"/>
                <a:gd name="T192" fmla="*/ 1227 h 12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0" h="1227">
                  <a:moveTo>
                    <a:pt x="0" y="315"/>
                  </a:moveTo>
                  <a:lnTo>
                    <a:pt x="59" y="272"/>
                  </a:lnTo>
                  <a:lnTo>
                    <a:pt x="93" y="256"/>
                  </a:lnTo>
                  <a:lnTo>
                    <a:pt x="98" y="232"/>
                  </a:lnTo>
                  <a:lnTo>
                    <a:pt x="72" y="213"/>
                  </a:lnTo>
                  <a:lnTo>
                    <a:pt x="68" y="183"/>
                  </a:lnTo>
                  <a:lnTo>
                    <a:pt x="80" y="177"/>
                  </a:lnTo>
                  <a:lnTo>
                    <a:pt x="79" y="161"/>
                  </a:lnTo>
                  <a:lnTo>
                    <a:pt x="123" y="155"/>
                  </a:lnTo>
                  <a:lnTo>
                    <a:pt x="138" y="134"/>
                  </a:lnTo>
                  <a:lnTo>
                    <a:pt x="141" y="110"/>
                  </a:lnTo>
                  <a:lnTo>
                    <a:pt x="177" y="104"/>
                  </a:lnTo>
                  <a:lnTo>
                    <a:pt x="182" y="85"/>
                  </a:lnTo>
                  <a:lnTo>
                    <a:pt x="143" y="73"/>
                  </a:lnTo>
                  <a:lnTo>
                    <a:pt x="163" y="61"/>
                  </a:lnTo>
                  <a:lnTo>
                    <a:pt x="222" y="61"/>
                  </a:lnTo>
                  <a:lnTo>
                    <a:pt x="240" y="43"/>
                  </a:lnTo>
                  <a:lnTo>
                    <a:pt x="266" y="39"/>
                  </a:lnTo>
                  <a:lnTo>
                    <a:pt x="283" y="24"/>
                  </a:lnTo>
                  <a:lnTo>
                    <a:pt x="302" y="51"/>
                  </a:lnTo>
                  <a:lnTo>
                    <a:pt x="374" y="49"/>
                  </a:lnTo>
                  <a:lnTo>
                    <a:pt x="411" y="73"/>
                  </a:lnTo>
                  <a:lnTo>
                    <a:pt x="524" y="65"/>
                  </a:lnTo>
                  <a:lnTo>
                    <a:pt x="540" y="53"/>
                  </a:lnTo>
                  <a:lnTo>
                    <a:pt x="583" y="73"/>
                  </a:lnTo>
                  <a:lnTo>
                    <a:pt x="628" y="96"/>
                  </a:lnTo>
                  <a:lnTo>
                    <a:pt x="651" y="87"/>
                  </a:lnTo>
                  <a:lnTo>
                    <a:pt x="663" y="73"/>
                  </a:lnTo>
                  <a:lnTo>
                    <a:pt x="701" y="85"/>
                  </a:lnTo>
                  <a:lnTo>
                    <a:pt x="676" y="65"/>
                  </a:lnTo>
                  <a:lnTo>
                    <a:pt x="653" y="67"/>
                  </a:lnTo>
                  <a:lnTo>
                    <a:pt x="615" y="73"/>
                  </a:lnTo>
                  <a:lnTo>
                    <a:pt x="601" y="51"/>
                  </a:lnTo>
                  <a:lnTo>
                    <a:pt x="581" y="39"/>
                  </a:lnTo>
                  <a:lnTo>
                    <a:pt x="581" y="20"/>
                  </a:lnTo>
                  <a:lnTo>
                    <a:pt x="583" y="2"/>
                  </a:lnTo>
                  <a:lnTo>
                    <a:pt x="604" y="0"/>
                  </a:lnTo>
                  <a:lnTo>
                    <a:pt x="624" y="16"/>
                  </a:lnTo>
                  <a:lnTo>
                    <a:pt x="628" y="6"/>
                  </a:lnTo>
                  <a:lnTo>
                    <a:pt x="647" y="0"/>
                  </a:lnTo>
                  <a:lnTo>
                    <a:pt x="669" y="12"/>
                  </a:lnTo>
                  <a:lnTo>
                    <a:pt x="680" y="2"/>
                  </a:lnTo>
                  <a:lnTo>
                    <a:pt x="690" y="16"/>
                  </a:lnTo>
                  <a:lnTo>
                    <a:pt x="692" y="35"/>
                  </a:lnTo>
                  <a:lnTo>
                    <a:pt x="724" y="49"/>
                  </a:lnTo>
                  <a:lnTo>
                    <a:pt x="710" y="61"/>
                  </a:lnTo>
                  <a:lnTo>
                    <a:pt x="710" y="79"/>
                  </a:lnTo>
                  <a:lnTo>
                    <a:pt x="765" y="85"/>
                  </a:lnTo>
                  <a:lnTo>
                    <a:pt x="780" y="61"/>
                  </a:lnTo>
                  <a:lnTo>
                    <a:pt x="769" y="49"/>
                  </a:lnTo>
                  <a:lnTo>
                    <a:pt x="744" y="51"/>
                  </a:lnTo>
                  <a:lnTo>
                    <a:pt x="749" y="24"/>
                  </a:lnTo>
                  <a:lnTo>
                    <a:pt x="798" y="39"/>
                  </a:lnTo>
                  <a:lnTo>
                    <a:pt x="808" y="59"/>
                  </a:lnTo>
                  <a:lnTo>
                    <a:pt x="849" y="59"/>
                  </a:lnTo>
                  <a:lnTo>
                    <a:pt x="883" y="81"/>
                  </a:lnTo>
                  <a:lnTo>
                    <a:pt x="903" y="73"/>
                  </a:lnTo>
                  <a:lnTo>
                    <a:pt x="923" y="96"/>
                  </a:lnTo>
                  <a:lnTo>
                    <a:pt x="903" y="118"/>
                  </a:lnTo>
                  <a:lnTo>
                    <a:pt x="883" y="102"/>
                  </a:lnTo>
                  <a:lnTo>
                    <a:pt x="873" y="108"/>
                  </a:lnTo>
                  <a:lnTo>
                    <a:pt x="857" y="122"/>
                  </a:lnTo>
                  <a:lnTo>
                    <a:pt x="832" y="138"/>
                  </a:lnTo>
                  <a:lnTo>
                    <a:pt x="846" y="155"/>
                  </a:lnTo>
                  <a:lnTo>
                    <a:pt x="821" y="159"/>
                  </a:lnTo>
                  <a:lnTo>
                    <a:pt x="805" y="185"/>
                  </a:lnTo>
                  <a:lnTo>
                    <a:pt x="782" y="218"/>
                  </a:lnTo>
                  <a:lnTo>
                    <a:pt x="814" y="248"/>
                  </a:lnTo>
                  <a:lnTo>
                    <a:pt x="833" y="281"/>
                  </a:lnTo>
                  <a:lnTo>
                    <a:pt x="878" y="287"/>
                  </a:lnTo>
                  <a:lnTo>
                    <a:pt x="917" y="281"/>
                  </a:lnTo>
                  <a:lnTo>
                    <a:pt x="935" y="295"/>
                  </a:lnTo>
                  <a:lnTo>
                    <a:pt x="923" y="307"/>
                  </a:lnTo>
                  <a:lnTo>
                    <a:pt x="916" y="323"/>
                  </a:lnTo>
                  <a:lnTo>
                    <a:pt x="934" y="352"/>
                  </a:lnTo>
                  <a:lnTo>
                    <a:pt x="937" y="380"/>
                  </a:lnTo>
                  <a:lnTo>
                    <a:pt x="960" y="388"/>
                  </a:lnTo>
                  <a:lnTo>
                    <a:pt x="991" y="366"/>
                  </a:lnTo>
                  <a:lnTo>
                    <a:pt x="982" y="338"/>
                  </a:lnTo>
                  <a:lnTo>
                    <a:pt x="955" y="315"/>
                  </a:lnTo>
                  <a:lnTo>
                    <a:pt x="985" y="287"/>
                  </a:lnTo>
                  <a:lnTo>
                    <a:pt x="960" y="236"/>
                  </a:lnTo>
                  <a:lnTo>
                    <a:pt x="937" y="218"/>
                  </a:lnTo>
                  <a:lnTo>
                    <a:pt x="955" y="199"/>
                  </a:lnTo>
                  <a:lnTo>
                    <a:pt x="950" y="177"/>
                  </a:lnTo>
                  <a:lnTo>
                    <a:pt x="966" y="159"/>
                  </a:lnTo>
                  <a:lnTo>
                    <a:pt x="991" y="177"/>
                  </a:lnTo>
                  <a:lnTo>
                    <a:pt x="1044" y="234"/>
                  </a:lnTo>
                  <a:lnTo>
                    <a:pt x="1077" y="240"/>
                  </a:lnTo>
                  <a:lnTo>
                    <a:pt x="1084" y="228"/>
                  </a:lnTo>
                  <a:lnTo>
                    <a:pt x="1077" y="195"/>
                  </a:lnTo>
                  <a:lnTo>
                    <a:pt x="1098" y="199"/>
                  </a:lnTo>
                  <a:lnTo>
                    <a:pt x="1128" y="236"/>
                  </a:lnTo>
                  <a:lnTo>
                    <a:pt x="1134" y="254"/>
                  </a:lnTo>
                  <a:lnTo>
                    <a:pt x="1155" y="264"/>
                  </a:lnTo>
                  <a:lnTo>
                    <a:pt x="1195" y="285"/>
                  </a:lnTo>
                  <a:lnTo>
                    <a:pt x="1213" y="309"/>
                  </a:lnTo>
                  <a:lnTo>
                    <a:pt x="1243" y="329"/>
                  </a:lnTo>
                  <a:lnTo>
                    <a:pt x="1257" y="338"/>
                  </a:lnTo>
                  <a:lnTo>
                    <a:pt x="1259" y="352"/>
                  </a:lnTo>
                  <a:lnTo>
                    <a:pt x="1238" y="364"/>
                  </a:lnTo>
                  <a:lnTo>
                    <a:pt x="1225" y="352"/>
                  </a:lnTo>
                  <a:lnTo>
                    <a:pt x="1211" y="352"/>
                  </a:lnTo>
                  <a:lnTo>
                    <a:pt x="1205" y="382"/>
                  </a:lnTo>
                  <a:lnTo>
                    <a:pt x="1187" y="388"/>
                  </a:lnTo>
                  <a:lnTo>
                    <a:pt x="1168" y="374"/>
                  </a:lnTo>
                  <a:lnTo>
                    <a:pt x="1123" y="374"/>
                  </a:lnTo>
                  <a:lnTo>
                    <a:pt x="1116" y="409"/>
                  </a:lnTo>
                  <a:lnTo>
                    <a:pt x="1128" y="427"/>
                  </a:lnTo>
                  <a:lnTo>
                    <a:pt x="1148" y="415"/>
                  </a:lnTo>
                  <a:lnTo>
                    <a:pt x="1162" y="409"/>
                  </a:lnTo>
                  <a:lnTo>
                    <a:pt x="1179" y="425"/>
                  </a:lnTo>
                  <a:lnTo>
                    <a:pt x="1155" y="445"/>
                  </a:lnTo>
                  <a:lnTo>
                    <a:pt x="1179" y="468"/>
                  </a:lnTo>
                  <a:lnTo>
                    <a:pt x="1211" y="476"/>
                  </a:lnTo>
                  <a:lnTo>
                    <a:pt x="1205" y="490"/>
                  </a:lnTo>
                  <a:lnTo>
                    <a:pt x="1198" y="492"/>
                  </a:lnTo>
                  <a:lnTo>
                    <a:pt x="1168" y="565"/>
                  </a:lnTo>
                  <a:lnTo>
                    <a:pt x="1168" y="518"/>
                  </a:lnTo>
                  <a:lnTo>
                    <a:pt x="1184" y="496"/>
                  </a:lnTo>
                  <a:lnTo>
                    <a:pt x="1168" y="482"/>
                  </a:lnTo>
                  <a:lnTo>
                    <a:pt x="1152" y="496"/>
                  </a:lnTo>
                  <a:lnTo>
                    <a:pt x="1161" y="510"/>
                  </a:lnTo>
                  <a:lnTo>
                    <a:pt x="1148" y="520"/>
                  </a:lnTo>
                  <a:lnTo>
                    <a:pt x="1130" y="533"/>
                  </a:lnTo>
                  <a:lnTo>
                    <a:pt x="1134" y="559"/>
                  </a:lnTo>
                  <a:lnTo>
                    <a:pt x="1116" y="573"/>
                  </a:lnTo>
                  <a:lnTo>
                    <a:pt x="1087" y="579"/>
                  </a:lnTo>
                  <a:lnTo>
                    <a:pt x="1098" y="596"/>
                  </a:lnTo>
                  <a:lnTo>
                    <a:pt x="1087" y="616"/>
                  </a:lnTo>
                  <a:lnTo>
                    <a:pt x="1098" y="632"/>
                  </a:lnTo>
                  <a:lnTo>
                    <a:pt x="1082" y="667"/>
                  </a:lnTo>
                  <a:lnTo>
                    <a:pt x="1077" y="695"/>
                  </a:lnTo>
                  <a:lnTo>
                    <a:pt x="1052" y="716"/>
                  </a:lnTo>
                  <a:lnTo>
                    <a:pt x="1023" y="762"/>
                  </a:lnTo>
                  <a:lnTo>
                    <a:pt x="1023" y="791"/>
                  </a:lnTo>
                  <a:lnTo>
                    <a:pt x="1030" y="821"/>
                  </a:lnTo>
                  <a:lnTo>
                    <a:pt x="1044" y="858"/>
                  </a:lnTo>
                  <a:lnTo>
                    <a:pt x="1050" y="888"/>
                  </a:lnTo>
                  <a:lnTo>
                    <a:pt x="1037" y="903"/>
                  </a:lnTo>
                  <a:lnTo>
                    <a:pt x="1023" y="895"/>
                  </a:lnTo>
                  <a:lnTo>
                    <a:pt x="1023" y="878"/>
                  </a:lnTo>
                  <a:lnTo>
                    <a:pt x="1014" y="836"/>
                  </a:lnTo>
                  <a:lnTo>
                    <a:pt x="1000" y="827"/>
                  </a:lnTo>
                  <a:lnTo>
                    <a:pt x="994" y="807"/>
                  </a:lnTo>
                  <a:lnTo>
                    <a:pt x="980" y="807"/>
                  </a:lnTo>
                  <a:lnTo>
                    <a:pt x="960" y="791"/>
                  </a:lnTo>
                  <a:lnTo>
                    <a:pt x="942" y="797"/>
                  </a:lnTo>
                  <a:lnTo>
                    <a:pt x="923" y="785"/>
                  </a:lnTo>
                  <a:lnTo>
                    <a:pt x="903" y="797"/>
                  </a:lnTo>
                  <a:lnTo>
                    <a:pt x="866" y="789"/>
                  </a:lnTo>
                  <a:lnTo>
                    <a:pt x="891" y="819"/>
                  </a:lnTo>
                  <a:lnTo>
                    <a:pt x="857" y="815"/>
                  </a:lnTo>
                  <a:lnTo>
                    <a:pt x="833" y="791"/>
                  </a:lnTo>
                  <a:lnTo>
                    <a:pt x="794" y="791"/>
                  </a:lnTo>
                  <a:lnTo>
                    <a:pt x="805" y="827"/>
                  </a:lnTo>
                  <a:lnTo>
                    <a:pt x="773" y="819"/>
                  </a:lnTo>
                  <a:lnTo>
                    <a:pt x="760" y="858"/>
                  </a:lnTo>
                  <a:lnTo>
                    <a:pt x="769" y="872"/>
                  </a:lnTo>
                  <a:lnTo>
                    <a:pt x="760" y="911"/>
                  </a:lnTo>
                  <a:lnTo>
                    <a:pt x="773" y="962"/>
                  </a:lnTo>
                  <a:lnTo>
                    <a:pt x="787" y="992"/>
                  </a:lnTo>
                  <a:lnTo>
                    <a:pt x="805" y="1023"/>
                  </a:lnTo>
                  <a:lnTo>
                    <a:pt x="857" y="1021"/>
                  </a:lnTo>
                  <a:lnTo>
                    <a:pt x="878" y="1019"/>
                  </a:lnTo>
                  <a:lnTo>
                    <a:pt x="883" y="992"/>
                  </a:lnTo>
                  <a:lnTo>
                    <a:pt x="871" y="976"/>
                  </a:lnTo>
                  <a:lnTo>
                    <a:pt x="873" y="962"/>
                  </a:lnTo>
                  <a:lnTo>
                    <a:pt x="905" y="964"/>
                  </a:lnTo>
                  <a:lnTo>
                    <a:pt x="941" y="960"/>
                  </a:lnTo>
                  <a:lnTo>
                    <a:pt x="941" y="976"/>
                  </a:lnTo>
                  <a:lnTo>
                    <a:pt x="930" y="1004"/>
                  </a:lnTo>
                  <a:lnTo>
                    <a:pt x="916" y="1027"/>
                  </a:lnTo>
                  <a:lnTo>
                    <a:pt x="910" y="1057"/>
                  </a:lnTo>
                  <a:lnTo>
                    <a:pt x="934" y="1071"/>
                  </a:lnTo>
                  <a:lnTo>
                    <a:pt x="960" y="1069"/>
                  </a:lnTo>
                  <a:lnTo>
                    <a:pt x="980" y="1074"/>
                  </a:lnTo>
                  <a:lnTo>
                    <a:pt x="994" y="1074"/>
                  </a:lnTo>
                  <a:lnTo>
                    <a:pt x="1000" y="1092"/>
                  </a:lnTo>
                  <a:lnTo>
                    <a:pt x="987" y="1124"/>
                  </a:lnTo>
                  <a:lnTo>
                    <a:pt x="998" y="1139"/>
                  </a:lnTo>
                  <a:lnTo>
                    <a:pt x="1000" y="1175"/>
                  </a:lnTo>
                  <a:lnTo>
                    <a:pt x="1023" y="1202"/>
                  </a:lnTo>
                  <a:lnTo>
                    <a:pt x="1044" y="1206"/>
                  </a:lnTo>
                  <a:lnTo>
                    <a:pt x="1064" y="1202"/>
                  </a:lnTo>
                  <a:lnTo>
                    <a:pt x="1071" y="1204"/>
                  </a:lnTo>
                  <a:lnTo>
                    <a:pt x="1103" y="1204"/>
                  </a:lnTo>
                  <a:lnTo>
                    <a:pt x="1130" y="1206"/>
                  </a:lnTo>
                  <a:lnTo>
                    <a:pt x="1141" y="1189"/>
                  </a:lnTo>
                  <a:lnTo>
                    <a:pt x="1116" y="1218"/>
                  </a:lnTo>
                  <a:lnTo>
                    <a:pt x="1098" y="1216"/>
                  </a:lnTo>
                  <a:lnTo>
                    <a:pt x="1078" y="1218"/>
                  </a:lnTo>
                  <a:lnTo>
                    <a:pt x="1044" y="1226"/>
                  </a:lnTo>
                  <a:lnTo>
                    <a:pt x="1018" y="1212"/>
                  </a:lnTo>
                  <a:lnTo>
                    <a:pt x="991" y="1202"/>
                  </a:lnTo>
                  <a:lnTo>
                    <a:pt x="978" y="1204"/>
                  </a:lnTo>
                  <a:lnTo>
                    <a:pt x="980" y="1187"/>
                  </a:lnTo>
                  <a:lnTo>
                    <a:pt x="978" y="1161"/>
                  </a:lnTo>
                  <a:lnTo>
                    <a:pt x="953" y="1139"/>
                  </a:lnTo>
                  <a:lnTo>
                    <a:pt x="905" y="1128"/>
                  </a:lnTo>
                  <a:lnTo>
                    <a:pt x="898" y="1116"/>
                  </a:lnTo>
                  <a:lnTo>
                    <a:pt x="883" y="1120"/>
                  </a:lnTo>
                  <a:lnTo>
                    <a:pt x="869" y="1108"/>
                  </a:lnTo>
                  <a:lnTo>
                    <a:pt x="851" y="1096"/>
                  </a:lnTo>
                  <a:lnTo>
                    <a:pt x="826" y="1069"/>
                  </a:lnTo>
                  <a:lnTo>
                    <a:pt x="799" y="1057"/>
                  </a:lnTo>
                  <a:lnTo>
                    <a:pt x="785" y="1074"/>
                  </a:lnTo>
                  <a:lnTo>
                    <a:pt x="767" y="1063"/>
                  </a:lnTo>
                  <a:lnTo>
                    <a:pt x="744" y="1063"/>
                  </a:lnTo>
                  <a:lnTo>
                    <a:pt x="703" y="1051"/>
                  </a:lnTo>
                  <a:lnTo>
                    <a:pt x="624" y="996"/>
                  </a:lnTo>
                  <a:lnTo>
                    <a:pt x="619" y="941"/>
                  </a:lnTo>
                  <a:lnTo>
                    <a:pt x="612" y="923"/>
                  </a:lnTo>
                  <a:lnTo>
                    <a:pt x="599" y="903"/>
                  </a:lnTo>
                  <a:lnTo>
                    <a:pt x="581" y="874"/>
                  </a:lnTo>
                  <a:lnTo>
                    <a:pt x="499" y="769"/>
                  </a:lnTo>
                  <a:lnTo>
                    <a:pt x="499" y="807"/>
                  </a:lnTo>
                  <a:lnTo>
                    <a:pt x="551" y="880"/>
                  </a:lnTo>
                  <a:lnTo>
                    <a:pt x="572" y="937"/>
                  </a:lnTo>
                  <a:lnTo>
                    <a:pt x="540" y="925"/>
                  </a:lnTo>
                  <a:lnTo>
                    <a:pt x="531" y="888"/>
                  </a:lnTo>
                  <a:lnTo>
                    <a:pt x="492" y="868"/>
                  </a:lnTo>
                  <a:lnTo>
                    <a:pt x="517" y="858"/>
                  </a:lnTo>
                  <a:lnTo>
                    <a:pt x="460" y="815"/>
                  </a:lnTo>
                  <a:lnTo>
                    <a:pt x="483" y="791"/>
                  </a:lnTo>
                  <a:lnTo>
                    <a:pt x="465" y="748"/>
                  </a:lnTo>
                  <a:lnTo>
                    <a:pt x="399" y="657"/>
                  </a:lnTo>
                  <a:lnTo>
                    <a:pt x="390" y="606"/>
                  </a:lnTo>
                  <a:lnTo>
                    <a:pt x="393" y="559"/>
                  </a:lnTo>
                  <a:lnTo>
                    <a:pt x="411" y="520"/>
                  </a:lnTo>
                  <a:lnTo>
                    <a:pt x="411" y="476"/>
                  </a:lnTo>
                  <a:lnTo>
                    <a:pt x="399" y="447"/>
                  </a:lnTo>
                  <a:lnTo>
                    <a:pt x="435" y="439"/>
                  </a:lnTo>
                  <a:lnTo>
                    <a:pt x="390" y="388"/>
                  </a:lnTo>
                  <a:lnTo>
                    <a:pt x="393" y="364"/>
                  </a:lnTo>
                  <a:lnTo>
                    <a:pt x="374" y="329"/>
                  </a:lnTo>
                  <a:lnTo>
                    <a:pt x="381" y="309"/>
                  </a:lnTo>
                  <a:lnTo>
                    <a:pt x="367" y="299"/>
                  </a:lnTo>
                  <a:lnTo>
                    <a:pt x="367" y="279"/>
                  </a:lnTo>
                  <a:lnTo>
                    <a:pt x="351" y="258"/>
                  </a:lnTo>
                  <a:lnTo>
                    <a:pt x="367" y="244"/>
                  </a:lnTo>
                  <a:lnTo>
                    <a:pt x="349" y="236"/>
                  </a:lnTo>
                  <a:lnTo>
                    <a:pt x="325" y="250"/>
                  </a:lnTo>
                  <a:lnTo>
                    <a:pt x="304" y="218"/>
                  </a:lnTo>
                  <a:lnTo>
                    <a:pt x="274" y="207"/>
                  </a:lnTo>
                  <a:lnTo>
                    <a:pt x="238" y="207"/>
                  </a:lnTo>
                  <a:lnTo>
                    <a:pt x="213" y="236"/>
                  </a:lnTo>
                  <a:lnTo>
                    <a:pt x="200" y="232"/>
                  </a:lnTo>
                  <a:lnTo>
                    <a:pt x="220" y="191"/>
                  </a:lnTo>
                  <a:lnTo>
                    <a:pt x="200" y="199"/>
                  </a:lnTo>
                  <a:lnTo>
                    <a:pt x="163" y="236"/>
                  </a:lnTo>
                  <a:lnTo>
                    <a:pt x="122" y="272"/>
                  </a:lnTo>
                  <a:lnTo>
                    <a:pt x="86" y="285"/>
                  </a:lnTo>
                  <a:lnTo>
                    <a:pt x="21" y="315"/>
                  </a:lnTo>
                  <a:lnTo>
                    <a:pt x="0" y="31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1035" y="742"/>
              <a:ext cx="423" cy="309"/>
            </a:xfrm>
            <a:custGeom>
              <a:avLst/>
              <a:gdLst>
                <a:gd name="T0" fmla="*/ 0 w 423"/>
                <a:gd name="T1" fmla="*/ 60 h 309"/>
                <a:gd name="T2" fmla="*/ 9 w 423"/>
                <a:gd name="T3" fmla="*/ 39 h 309"/>
                <a:gd name="T4" fmla="*/ 9 w 423"/>
                <a:gd name="T5" fmla="*/ 21 h 309"/>
                <a:gd name="T6" fmla="*/ 21 w 423"/>
                <a:gd name="T7" fmla="*/ 0 h 309"/>
                <a:gd name="T8" fmla="*/ 98 w 423"/>
                <a:gd name="T9" fmla="*/ 12 h 309"/>
                <a:gd name="T10" fmla="*/ 228 w 423"/>
                <a:gd name="T11" fmla="*/ 39 h 309"/>
                <a:gd name="T12" fmla="*/ 282 w 423"/>
                <a:gd name="T13" fmla="*/ 62 h 309"/>
                <a:gd name="T14" fmla="*/ 349 w 423"/>
                <a:gd name="T15" fmla="*/ 84 h 309"/>
                <a:gd name="T16" fmla="*/ 385 w 423"/>
                <a:gd name="T17" fmla="*/ 123 h 309"/>
                <a:gd name="T18" fmla="*/ 422 w 423"/>
                <a:gd name="T19" fmla="*/ 146 h 309"/>
                <a:gd name="T20" fmla="*/ 406 w 423"/>
                <a:gd name="T21" fmla="*/ 160 h 309"/>
                <a:gd name="T22" fmla="*/ 406 w 423"/>
                <a:gd name="T23" fmla="*/ 179 h 309"/>
                <a:gd name="T24" fmla="*/ 392 w 423"/>
                <a:gd name="T25" fmla="*/ 181 h 309"/>
                <a:gd name="T26" fmla="*/ 382 w 423"/>
                <a:gd name="T27" fmla="*/ 201 h 309"/>
                <a:gd name="T28" fmla="*/ 392 w 423"/>
                <a:gd name="T29" fmla="*/ 216 h 309"/>
                <a:gd name="T30" fmla="*/ 392 w 423"/>
                <a:gd name="T31" fmla="*/ 228 h 309"/>
                <a:gd name="T32" fmla="*/ 378 w 423"/>
                <a:gd name="T33" fmla="*/ 250 h 309"/>
                <a:gd name="T34" fmla="*/ 380 w 423"/>
                <a:gd name="T35" fmla="*/ 263 h 309"/>
                <a:gd name="T36" fmla="*/ 405 w 423"/>
                <a:gd name="T37" fmla="*/ 285 h 309"/>
                <a:gd name="T38" fmla="*/ 405 w 423"/>
                <a:gd name="T39" fmla="*/ 298 h 309"/>
                <a:gd name="T40" fmla="*/ 399 w 423"/>
                <a:gd name="T41" fmla="*/ 306 h 309"/>
                <a:gd name="T42" fmla="*/ 373 w 423"/>
                <a:gd name="T43" fmla="*/ 308 h 309"/>
                <a:gd name="T44" fmla="*/ 359 w 423"/>
                <a:gd name="T45" fmla="*/ 300 h 309"/>
                <a:gd name="T46" fmla="*/ 340 w 423"/>
                <a:gd name="T47" fmla="*/ 281 h 309"/>
                <a:gd name="T48" fmla="*/ 333 w 423"/>
                <a:gd name="T49" fmla="*/ 281 h 309"/>
                <a:gd name="T50" fmla="*/ 323 w 423"/>
                <a:gd name="T51" fmla="*/ 267 h 309"/>
                <a:gd name="T52" fmla="*/ 310 w 423"/>
                <a:gd name="T53" fmla="*/ 246 h 309"/>
                <a:gd name="T54" fmla="*/ 302 w 423"/>
                <a:gd name="T55" fmla="*/ 236 h 309"/>
                <a:gd name="T56" fmla="*/ 277 w 423"/>
                <a:gd name="T57" fmla="*/ 224 h 309"/>
                <a:gd name="T58" fmla="*/ 255 w 423"/>
                <a:gd name="T59" fmla="*/ 214 h 309"/>
                <a:gd name="T60" fmla="*/ 223 w 423"/>
                <a:gd name="T61" fmla="*/ 193 h 309"/>
                <a:gd name="T62" fmla="*/ 213 w 423"/>
                <a:gd name="T63" fmla="*/ 173 h 309"/>
                <a:gd name="T64" fmla="*/ 214 w 423"/>
                <a:gd name="T65" fmla="*/ 162 h 309"/>
                <a:gd name="T66" fmla="*/ 227 w 423"/>
                <a:gd name="T67" fmla="*/ 152 h 309"/>
                <a:gd name="T68" fmla="*/ 216 w 423"/>
                <a:gd name="T69" fmla="*/ 135 h 309"/>
                <a:gd name="T70" fmla="*/ 204 w 423"/>
                <a:gd name="T71" fmla="*/ 146 h 309"/>
                <a:gd name="T72" fmla="*/ 185 w 423"/>
                <a:gd name="T73" fmla="*/ 123 h 309"/>
                <a:gd name="T74" fmla="*/ 181 w 423"/>
                <a:gd name="T75" fmla="*/ 135 h 309"/>
                <a:gd name="T76" fmla="*/ 166 w 423"/>
                <a:gd name="T77" fmla="*/ 135 h 309"/>
                <a:gd name="T78" fmla="*/ 160 w 423"/>
                <a:gd name="T79" fmla="*/ 127 h 309"/>
                <a:gd name="T80" fmla="*/ 160 w 423"/>
                <a:gd name="T81" fmla="*/ 113 h 309"/>
                <a:gd name="T82" fmla="*/ 153 w 423"/>
                <a:gd name="T83" fmla="*/ 103 h 309"/>
                <a:gd name="T84" fmla="*/ 141 w 423"/>
                <a:gd name="T85" fmla="*/ 105 h 309"/>
                <a:gd name="T86" fmla="*/ 127 w 423"/>
                <a:gd name="T87" fmla="*/ 82 h 309"/>
                <a:gd name="T88" fmla="*/ 119 w 423"/>
                <a:gd name="T89" fmla="*/ 78 h 309"/>
                <a:gd name="T90" fmla="*/ 96 w 423"/>
                <a:gd name="T91" fmla="*/ 68 h 309"/>
                <a:gd name="T92" fmla="*/ 63 w 423"/>
                <a:gd name="T93" fmla="*/ 74 h 309"/>
                <a:gd name="T94" fmla="*/ 28 w 423"/>
                <a:gd name="T95" fmla="*/ 68 h 309"/>
                <a:gd name="T96" fmla="*/ 0 w 423"/>
                <a:gd name="T97" fmla="*/ 60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3"/>
                <a:gd name="T148" fmla="*/ 0 h 309"/>
                <a:gd name="T149" fmla="*/ 423 w 423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3" h="309">
                  <a:moveTo>
                    <a:pt x="0" y="60"/>
                  </a:moveTo>
                  <a:lnTo>
                    <a:pt x="9" y="39"/>
                  </a:lnTo>
                  <a:lnTo>
                    <a:pt x="9" y="21"/>
                  </a:lnTo>
                  <a:lnTo>
                    <a:pt x="21" y="0"/>
                  </a:lnTo>
                  <a:lnTo>
                    <a:pt x="98" y="12"/>
                  </a:lnTo>
                  <a:lnTo>
                    <a:pt x="228" y="39"/>
                  </a:lnTo>
                  <a:lnTo>
                    <a:pt x="282" y="62"/>
                  </a:lnTo>
                  <a:lnTo>
                    <a:pt x="349" y="84"/>
                  </a:lnTo>
                  <a:lnTo>
                    <a:pt x="385" y="123"/>
                  </a:lnTo>
                  <a:lnTo>
                    <a:pt x="422" y="146"/>
                  </a:lnTo>
                  <a:lnTo>
                    <a:pt x="406" y="160"/>
                  </a:lnTo>
                  <a:lnTo>
                    <a:pt x="406" y="179"/>
                  </a:lnTo>
                  <a:lnTo>
                    <a:pt x="392" y="181"/>
                  </a:lnTo>
                  <a:lnTo>
                    <a:pt x="382" y="201"/>
                  </a:lnTo>
                  <a:lnTo>
                    <a:pt x="392" y="216"/>
                  </a:lnTo>
                  <a:lnTo>
                    <a:pt x="392" y="228"/>
                  </a:lnTo>
                  <a:lnTo>
                    <a:pt x="378" y="250"/>
                  </a:lnTo>
                  <a:lnTo>
                    <a:pt x="380" y="263"/>
                  </a:lnTo>
                  <a:lnTo>
                    <a:pt x="405" y="285"/>
                  </a:lnTo>
                  <a:lnTo>
                    <a:pt x="405" y="298"/>
                  </a:lnTo>
                  <a:lnTo>
                    <a:pt x="399" y="306"/>
                  </a:lnTo>
                  <a:lnTo>
                    <a:pt x="373" y="308"/>
                  </a:lnTo>
                  <a:lnTo>
                    <a:pt x="359" y="300"/>
                  </a:lnTo>
                  <a:lnTo>
                    <a:pt x="340" y="281"/>
                  </a:lnTo>
                  <a:lnTo>
                    <a:pt x="333" y="281"/>
                  </a:lnTo>
                  <a:lnTo>
                    <a:pt x="323" y="267"/>
                  </a:lnTo>
                  <a:lnTo>
                    <a:pt x="310" y="246"/>
                  </a:lnTo>
                  <a:lnTo>
                    <a:pt x="302" y="236"/>
                  </a:lnTo>
                  <a:lnTo>
                    <a:pt x="277" y="224"/>
                  </a:lnTo>
                  <a:lnTo>
                    <a:pt x="255" y="214"/>
                  </a:lnTo>
                  <a:lnTo>
                    <a:pt x="223" y="193"/>
                  </a:lnTo>
                  <a:lnTo>
                    <a:pt x="213" y="173"/>
                  </a:lnTo>
                  <a:lnTo>
                    <a:pt x="214" y="162"/>
                  </a:lnTo>
                  <a:lnTo>
                    <a:pt x="227" y="152"/>
                  </a:lnTo>
                  <a:lnTo>
                    <a:pt x="216" y="135"/>
                  </a:lnTo>
                  <a:lnTo>
                    <a:pt x="204" y="146"/>
                  </a:lnTo>
                  <a:lnTo>
                    <a:pt x="185" y="123"/>
                  </a:lnTo>
                  <a:lnTo>
                    <a:pt x="181" y="135"/>
                  </a:lnTo>
                  <a:lnTo>
                    <a:pt x="166" y="135"/>
                  </a:lnTo>
                  <a:lnTo>
                    <a:pt x="160" y="127"/>
                  </a:lnTo>
                  <a:lnTo>
                    <a:pt x="160" y="113"/>
                  </a:lnTo>
                  <a:lnTo>
                    <a:pt x="153" y="103"/>
                  </a:lnTo>
                  <a:lnTo>
                    <a:pt x="141" y="105"/>
                  </a:lnTo>
                  <a:lnTo>
                    <a:pt x="127" y="82"/>
                  </a:lnTo>
                  <a:lnTo>
                    <a:pt x="119" y="78"/>
                  </a:lnTo>
                  <a:lnTo>
                    <a:pt x="96" y="68"/>
                  </a:lnTo>
                  <a:lnTo>
                    <a:pt x="63" y="74"/>
                  </a:lnTo>
                  <a:lnTo>
                    <a:pt x="28" y="68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945" y="856"/>
              <a:ext cx="265" cy="154"/>
            </a:xfrm>
            <a:custGeom>
              <a:avLst/>
              <a:gdLst>
                <a:gd name="T0" fmla="*/ 7 w 265"/>
                <a:gd name="T1" fmla="*/ 0 h 154"/>
                <a:gd name="T2" fmla="*/ 0 w 265"/>
                <a:gd name="T3" fmla="*/ 9 h 154"/>
                <a:gd name="T4" fmla="*/ 0 w 265"/>
                <a:gd name="T5" fmla="*/ 25 h 154"/>
                <a:gd name="T6" fmla="*/ 17 w 265"/>
                <a:gd name="T7" fmla="*/ 42 h 154"/>
                <a:gd name="T8" fmla="*/ 26 w 265"/>
                <a:gd name="T9" fmla="*/ 38 h 154"/>
                <a:gd name="T10" fmla="*/ 34 w 265"/>
                <a:gd name="T11" fmla="*/ 43 h 154"/>
                <a:gd name="T12" fmla="*/ 46 w 265"/>
                <a:gd name="T13" fmla="*/ 47 h 154"/>
                <a:gd name="T14" fmla="*/ 50 w 265"/>
                <a:gd name="T15" fmla="*/ 36 h 154"/>
                <a:gd name="T16" fmla="*/ 79 w 265"/>
                <a:gd name="T17" fmla="*/ 38 h 154"/>
                <a:gd name="T18" fmla="*/ 81 w 265"/>
                <a:gd name="T19" fmla="*/ 47 h 154"/>
                <a:gd name="T20" fmla="*/ 93 w 265"/>
                <a:gd name="T21" fmla="*/ 51 h 154"/>
                <a:gd name="T22" fmla="*/ 115 w 265"/>
                <a:gd name="T23" fmla="*/ 49 h 154"/>
                <a:gd name="T24" fmla="*/ 122 w 265"/>
                <a:gd name="T25" fmla="*/ 57 h 154"/>
                <a:gd name="T26" fmla="*/ 130 w 265"/>
                <a:gd name="T27" fmla="*/ 59 h 154"/>
                <a:gd name="T28" fmla="*/ 141 w 265"/>
                <a:gd name="T29" fmla="*/ 76 h 154"/>
                <a:gd name="T30" fmla="*/ 141 w 265"/>
                <a:gd name="T31" fmla="*/ 91 h 154"/>
                <a:gd name="T32" fmla="*/ 134 w 265"/>
                <a:gd name="T33" fmla="*/ 93 h 154"/>
                <a:gd name="T34" fmla="*/ 135 w 265"/>
                <a:gd name="T35" fmla="*/ 102 h 154"/>
                <a:gd name="T36" fmla="*/ 127 w 265"/>
                <a:gd name="T37" fmla="*/ 111 h 154"/>
                <a:gd name="T38" fmla="*/ 127 w 265"/>
                <a:gd name="T39" fmla="*/ 127 h 154"/>
                <a:gd name="T40" fmla="*/ 142 w 265"/>
                <a:gd name="T41" fmla="*/ 127 h 154"/>
                <a:gd name="T42" fmla="*/ 153 w 265"/>
                <a:gd name="T43" fmla="*/ 123 h 154"/>
                <a:gd name="T44" fmla="*/ 158 w 265"/>
                <a:gd name="T45" fmla="*/ 115 h 154"/>
                <a:gd name="T46" fmla="*/ 161 w 265"/>
                <a:gd name="T47" fmla="*/ 123 h 154"/>
                <a:gd name="T48" fmla="*/ 171 w 265"/>
                <a:gd name="T49" fmla="*/ 117 h 154"/>
                <a:gd name="T50" fmla="*/ 192 w 265"/>
                <a:gd name="T51" fmla="*/ 127 h 154"/>
                <a:gd name="T52" fmla="*/ 204 w 265"/>
                <a:gd name="T53" fmla="*/ 140 h 154"/>
                <a:gd name="T54" fmla="*/ 209 w 265"/>
                <a:gd name="T55" fmla="*/ 140 h 154"/>
                <a:gd name="T56" fmla="*/ 209 w 265"/>
                <a:gd name="T57" fmla="*/ 149 h 154"/>
                <a:gd name="T58" fmla="*/ 223 w 265"/>
                <a:gd name="T59" fmla="*/ 153 h 154"/>
                <a:gd name="T60" fmla="*/ 240 w 265"/>
                <a:gd name="T61" fmla="*/ 153 h 154"/>
                <a:gd name="T62" fmla="*/ 228 w 265"/>
                <a:gd name="T63" fmla="*/ 145 h 154"/>
                <a:gd name="T64" fmla="*/ 233 w 265"/>
                <a:gd name="T65" fmla="*/ 138 h 154"/>
                <a:gd name="T66" fmla="*/ 245 w 265"/>
                <a:gd name="T67" fmla="*/ 145 h 154"/>
                <a:gd name="T68" fmla="*/ 257 w 265"/>
                <a:gd name="T69" fmla="*/ 145 h 154"/>
                <a:gd name="T70" fmla="*/ 259 w 265"/>
                <a:gd name="T71" fmla="*/ 136 h 154"/>
                <a:gd name="T72" fmla="*/ 247 w 265"/>
                <a:gd name="T73" fmla="*/ 127 h 154"/>
                <a:gd name="T74" fmla="*/ 238 w 265"/>
                <a:gd name="T75" fmla="*/ 127 h 154"/>
                <a:gd name="T76" fmla="*/ 223 w 265"/>
                <a:gd name="T77" fmla="*/ 111 h 154"/>
                <a:gd name="T78" fmla="*/ 238 w 265"/>
                <a:gd name="T79" fmla="*/ 111 h 154"/>
                <a:gd name="T80" fmla="*/ 247 w 265"/>
                <a:gd name="T81" fmla="*/ 123 h 154"/>
                <a:gd name="T82" fmla="*/ 264 w 265"/>
                <a:gd name="T83" fmla="*/ 123 h 154"/>
                <a:gd name="T84" fmla="*/ 259 w 265"/>
                <a:gd name="T85" fmla="*/ 110 h 154"/>
                <a:gd name="T86" fmla="*/ 245 w 265"/>
                <a:gd name="T87" fmla="*/ 96 h 154"/>
                <a:gd name="T88" fmla="*/ 233 w 265"/>
                <a:gd name="T89" fmla="*/ 93 h 154"/>
                <a:gd name="T90" fmla="*/ 216 w 265"/>
                <a:gd name="T91" fmla="*/ 81 h 154"/>
                <a:gd name="T92" fmla="*/ 197 w 265"/>
                <a:gd name="T93" fmla="*/ 77 h 154"/>
                <a:gd name="T94" fmla="*/ 178 w 265"/>
                <a:gd name="T95" fmla="*/ 70 h 154"/>
                <a:gd name="T96" fmla="*/ 166 w 265"/>
                <a:gd name="T97" fmla="*/ 51 h 154"/>
                <a:gd name="T98" fmla="*/ 158 w 265"/>
                <a:gd name="T99" fmla="*/ 25 h 154"/>
                <a:gd name="T100" fmla="*/ 142 w 265"/>
                <a:gd name="T101" fmla="*/ 25 h 154"/>
                <a:gd name="T102" fmla="*/ 141 w 265"/>
                <a:gd name="T103" fmla="*/ 21 h 154"/>
                <a:gd name="T104" fmla="*/ 130 w 265"/>
                <a:gd name="T105" fmla="*/ 23 h 154"/>
                <a:gd name="T106" fmla="*/ 118 w 265"/>
                <a:gd name="T107" fmla="*/ 13 h 154"/>
                <a:gd name="T108" fmla="*/ 98 w 265"/>
                <a:gd name="T109" fmla="*/ 8 h 154"/>
                <a:gd name="T110" fmla="*/ 87 w 265"/>
                <a:gd name="T111" fmla="*/ 13 h 154"/>
                <a:gd name="T112" fmla="*/ 67 w 265"/>
                <a:gd name="T113" fmla="*/ 8 h 154"/>
                <a:gd name="T114" fmla="*/ 53 w 265"/>
                <a:gd name="T115" fmla="*/ 8 h 154"/>
                <a:gd name="T116" fmla="*/ 50 w 265"/>
                <a:gd name="T117" fmla="*/ 2 h 154"/>
                <a:gd name="T118" fmla="*/ 41 w 265"/>
                <a:gd name="T119" fmla="*/ 0 h 154"/>
                <a:gd name="T120" fmla="*/ 34 w 265"/>
                <a:gd name="T121" fmla="*/ 2 h 154"/>
                <a:gd name="T122" fmla="*/ 7 w 265"/>
                <a:gd name="T123" fmla="*/ 0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5"/>
                <a:gd name="T187" fmla="*/ 0 h 154"/>
                <a:gd name="T188" fmla="*/ 265 w 265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5" h="154">
                  <a:moveTo>
                    <a:pt x="7" y="0"/>
                  </a:moveTo>
                  <a:lnTo>
                    <a:pt x="0" y="9"/>
                  </a:lnTo>
                  <a:lnTo>
                    <a:pt x="0" y="25"/>
                  </a:lnTo>
                  <a:lnTo>
                    <a:pt x="17" y="42"/>
                  </a:lnTo>
                  <a:lnTo>
                    <a:pt x="26" y="38"/>
                  </a:lnTo>
                  <a:lnTo>
                    <a:pt x="34" y="43"/>
                  </a:lnTo>
                  <a:lnTo>
                    <a:pt x="46" y="47"/>
                  </a:lnTo>
                  <a:lnTo>
                    <a:pt x="50" y="36"/>
                  </a:lnTo>
                  <a:lnTo>
                    <a:pt x="79" y="38"/>
                  </a:lnTo>
                  <a:lnTo>
                    <a:pt x="81" y="47"/>
                  </a:lnTo>
                  <a:lnTo>
                    <a:pt x="93" y="51"/>
                  </a:lnTo>
                  <a:lnTo>
                    <a:pt x="115" y="49"/>
                  </a:lnTo>
                  <a:lnTo>
                    <a:pt x="122" y="57"/>
                  </a:lnTo>
                  <a:lnTo>
                    <a:pt x="130" y="59"/>
                  </a:lnTo>
                  <a:lnTo>
                    <a:pt x="141" y="76"/>
                  </a:lnTo>
                  <a:lnTo>
                    <a:pt x="141" y="91"/>
                  </a:lnTo>
                  <a:lnTo>
                    <a:pt x="134" y="93"/>
                  </a:lnTo>
                  <a:lnTo>
                    <a:pt x="135" y="102"/>
                  </a:lnTo>
                  <a:lnTo>
                    <a:pt x="127" y="111"/>
                  </a:lnTo>
                  <a:lnTo>
                    <a:pt x="127" y="127"/>
                  </a:lnTo>
                  <a:lnTo>
                    <a:pt x="142" y="127"/>
                  </a:lnTo>
                  <a:lnTo>
                    <a:pt x="153" y="123"/>
                  </a:lnTo>
                  <a:lnTo>
                    <a:pt x="158" y="115"/>
                  </a:lnTo>
                  <a:lnTo>
                    <a:pt x="161" y="123"/>
                  </a:lnTo>
                  <a:lnTo>
                    <a:pt x="171" y="117"/>
                  </a:lnTo>
                  <a:lnTo>
                    <a:pt x="192" y="127"/>
                  </a:lnTo>
                  <a:lnTo>
                    <a:pt x="204" y="140"/>
                  </a:lnTo>
                  <a:lnTo>
                    <a:pt x="209" y="140"/>
                  </a:lnTo>
                  <a:lnTo>
                    <a:pt x="209" y="149"/>
                  </a:lnTo>
                  <a:lnTo>
                    <a:pt x="223" y="153"/>
                  </a:lnTo>
                  <a:lnTo>
                    <a:pt x="240" y="153"/>
                  </a:lnTo>
                  <a:lnTo>
                    <a:pt x="228" y="145"/>
                  </a:lnTo>
                  <a:lnTo>
                    <a:pt x="233" y="138"/>
                  </a:lnTo>
                  <a:lnTo>
                    <a:pt x="245" y="145"/>
                  </a:lnTo>
                  <a:lnTo>
                    <a:pt x="257" y="145"/>
                  </a:lnTo>
                  <a:lnTo>
                    <a:pt x="259" y="136"/>
                  </a:lnTo>
                  <a:lnTo>
                    <a:pt x="247" y="127"/>
                  </a:lnTo>
                  <a:lnTo>
                    <a:pt x="238" y="127"/>
                  </a:lnTo>
                  <a:lnTo>
                    <a:pt x="223" y="111"/>
                  </a:lnTo>
                  <a:lnTo>
                    <a:pt x="238" y="111"/>
                  </a:lnTo>
                  <a:lnTo>
                    <a:pt x="247" y="123"/>
                  </a:lnTo>
                  <a:lnTo>
                    <a:pt x="264" y="123"/>
                  </a:lnTo>
                  <a:lnTo>
                    <a:pt x="259" y="110"/>
                  </a:lnTo>
                  <a:lnTo>
                    <a:pt x="245" y="96"/>
                  </a:lnTo>
                  <a:lnTo>
                    <a:pt x="233" y="93"/>
                  </a:lnTo>
                  <a:lnTo>
                    <a:pt x="216" y="81"/>
                  </a:lnTo>
                  <a:lnTo>
                    <a:pt x="197" y="77"/>
                  </a:lnTo>
                  <a:lnTo>
                    <a:pt x="178" y="70"/>
                  </a:lnTo>
                  <a:lnTo>
                    <a:pt x="166" y="51"/>
                  </a:lnTo>
                  <a:lnTo>
                    <a:pt x="158" y="25"/>
                  </a:lnTo>
                  <a:lnTo>
                    <a:pt x="142" y="25"/>
                  </a:lnTo>
                  <a:lnTo>
                    <a:pt x="141" y="21"/>
                  </a:lnTo>
                  <a:lnTo>
                    <a:pt x="130" y="23"/>
                  </a:lnTo>
                  <a:lnTo>
                    <a:pt x="118" y="13"/>
                  </a:lnTo>
                  <a:lnTo>
                    <a:pt x="98" y="8"/>
                  </a:lnTo>
                  <a:lnTo>
                    <a:pt x="87" y="13"/>
                  </a:lnTo>
                  <a:lnTo>
                    <a:pt x="67" y="8"/>
                  </a:lnTo>
                  <a:lnTo>
                    <a:pt x="53" y="8"/>
                  </a:lnTo>
                  <a:lnTo>
                    <a:pt x="50" y="2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1102" y="1797"/>
              <a:ext cx="187" cy="56"/>
            </a:xfrm>
            <a:custGeom>
              <a:avLst/>
              <a:gdLst>
                <a:gd name="T0" fmla="*/ 0 w 187"/>
                <a:gd name="T1" fmla="*/ 28 h 56"/>
                <a:gd name="T2" fmla="*/ 18 w 187"/>
                <a:gd name="T3" fmla="*/ 9 h 56"/>
                <a:gd name="T4" fmla="*/ 25 w 187"/>
                <a:gd name="T5" fmla="*/ 9 h 56"/>
                <a:gd name="T6" fmla="*/ 37 w 187"/>
                <a:gd name="T7" fmla="*/ 2 h 56"/>
                <a:gd name="T8" fmla="*/ 52 w 187"/>
                <a:gd name="T9" fmla="*/ 2 h 56"/>
                <a:gd name="T10" fmla="*/ 55 w 187"/>
                <a:gd name="T11" fmla="*/ 0 h 56"/>
                <a:gd name="T12" fmla="*/ 60 w 187"/>
                <a:gd name="T13" fmla="*/ 0 h 56"/>
                <a:gd name="T14" fmla="*/ 79 w 187"/>
                <a:gd name="T15" fmla="*/ 9 h 56"/>
                <a:gd name="T16" fmla="*/ 85 w 187"/>
                <a:gd name="T17" fmla="*/ 16 h 56"/>
                <a:gd name="T18" fmla="*/ 90 w 187"/>
                <a:gd name="T19" fmla="*/ 11 h 56"/>
                <a:gd name="T20" fmla="*/ 102 w 187"/>
                <a:gd name="T21" fmla="*/ 20 h 56"/>
                <a:gd name="T22" fmla="*/ 112 w 187"/>
                <a:gd name="T23" fmla="*/ 20 h 56"/>
                <a:gd name="T24" fmla="*/ 122 w 187"/>
                <a:gd name="T25" fmla="*/ 27 h 56"/>
                <a:gd name="T26" fmla="*/ 132 w 187"/>
                <a:gd name="T27" fmla="*/ 28 h 56"/>
                <a:gd name="T28" fmla="*/ 132 w 187"/>
                <a:gd name="T29" fmla="*/ 38 h 56"/>
                <a:gd name="T30" fmla="*/ 156 w 187"/>
                <a:gd name="T31" fmla="*/ 38 h 56"/>
                <a:gd name="T32" fmla="*/ 163 w 187"/>
                <a:gd name="T33" fmla="*/ 44 h 56"/>
                <a:gd name="T34" fmla="*/ 176 w 187"/>
                <a:gd name="T35" fmla="*/ 44 h 56"/>
                <a:gd name="T36" fmla="*/ 186 w 187"/>
                <a:gd name="T37" fmla="*/ 55 h 56"/>
                <a:gd name="T38" fmla="*/ 181 w 187"/>
                <a:gd name="T39" fmla="*/ 55 h 56"/>
                <a:gd name="T40" fmla="*/ 176 w 187"/>
                <a:gd name="T41" fmla="*/ 52 h 56"/>
                <a:gd name="T42" fmla="*/ 174 w 187"/>
                <a:gd name="T43" fmla="*/ 50 h 56"/>
                <a:gd name="T44" fmla="*/ 163 w 187"/>
                <a:gd name="T45" fmla="*/ 52 h 56"/>
                <a:gd name="T46" fmla="*/ 156 w 187"/>
                <a:gd name="T47" fmla="*/ 55 h 56"/>
                <a:gd name="T48" fmla="*/ 149 w 187"/>
                <a:gd name="T49" fmla="*/ 55 h 56"/>
                <a:gd name="T50" fmla="*/ 131 w 187"/>
                <a:gd name="T51" fmla="*/ 55 h 56"/>
                <a:gd name="T52" fmla="*/ 122 w 187"/>
                <a:gd name="T53" fmla="*/ 55 h 56"/>
                <a:gd name="T54" fmla="*/ 122 w 187"/>
                <a:gd name="T55" fmla="*/ 50 h 56"/>
                <a:gd name="T56" fmla="*/ 102 w 187"/>
                <a:gd name="T57" fmla="*/ 38 h 56"/>
                <a:gd name="T58" fmla="*/ 102 w 187"/>
                <a:gd name="T59" fmla="*/ 28 h 56"/>
                <a:gd name="T60" fmla="*/ 85 w 187"/>
                <a:gd name="T61" fmla="*/ 28 h 56"/>
                <a:gd name="T62" fmla="*/ 77 w 187"/>
                <a:gd name="T63" fmla="*/ 27 h 56"/>
                <a:gd name="T64" fmla="*/ 72 w 187"/>
                <a:gd name="T65" fmla="*/ 28 h 56"/>
                <a:gd name="T66" fmla="*/ 67 w 187"/>
                <a:gd name="T67" fmla="*/ 24 h 56"/>
                <a:gd name="T68" fmla="*/ 60 w 187"/>
                <a:gd name="T69" fmla="*/ 24 h 56"/>
                <a:gd name="T70" fmla="*/ 60 w 187"/>
                <a:gd name="T71" fmla="*/ 13 h 56"/>
                <a:gd name="T72" fmla="*/ 55 w 187"/>
                <a:gd name="T73" fmla="*/ 9 h 56"/>
                <a:gd name="T74" fmla="*/ 40 w 187"/>
                <a:gd name="T75" fmla="*/ 11 h 56"/>
                <a:gd name="T76" fmla="*/ 28 w 187"/>
                <a:gd name="T77" fmla="*/ 24 h 56"/>
                <a:gd name="T78" fmla="*/ 17 w 187"/>
                <a:gd name="T79" fmla="*/ 27 h 56"/>
                <a:gd name="T80" fmla="*/ 0 w 187"/>
                <a:gd name="T81" fmla="*/ 28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56"/>
                <a:gd name="T125" fmla="*/ 187 w 187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56">
                  <a:moveTo>
                    <a:pt x="0" y="28"/>
                  </a:moveTo>
                  <a:lnTo>
                    <a:pt x="18" y="9"/>
                  </a:lnTo>
                  <a:lnTo>
                    <a:pt x="25" y="9"/>
                  </a:lnTo>
                  <a:lnTo>
                    <a:pt x="37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9" y="9"/>
                  </a:lnTo>
                  <a:lnTo>
                    <a:pt x="85" y="16"/>
                  </a:lnTo>
                  <a:lnTo>
                    <a:pt x="90" y="11"/>
                  </a:lnTo>
                  <a:lnTo>
                    <a:pt x="102" y="20"/>
                  </a:lnTo>
                  <a:lnTo>
                    <a:pt x="112" y="20"/>
                  </a:lnTo>
                  <a:lnTo>
                    <a:pt x="122" y="27"/>
                  </a:lnTo>
                  <a:lnTo>
                    <a:pt x="132" y="28"/>
                  </a:lnTo>
                  <a:lnTo>
                    <a:pt x="132" y="38"/>
                  </a:lnTo>
                  <a:lnTo>
                    <a:pt x="156" y="38"/>
                  </a:lnTo>
                  <a:lnTo>
                    <a:pt x="163" y="44"/>
                  </a:lnTo>
                  <a:lnTo>
                    <a:pt x="176" y="44"/>
                  </a:lnTo>
                  <a:lnTo>
                    <a:pt x="186" y="55"/>
                  </a:lnTo>
                  <a:lnTo>
                    <a:pt x="181" y="55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63" y="52"/>
                  </a:lnTo>
                  <a:lnTo>
                    <a:pt x="156" y="55"/>
                  </a:lnTo>
                  <a:lnTo>
                    <a:pt x="149" y="55"/>
                  </a:lnTo>
                  <a:lnTo>
                    <a:pt x="131" y="55"/>
                  </a:lnTo>
                  <a:lnTo>
                    <a:pt x="122" y="55"/>
                  </a:lnTo>
                  <a:lnTo>
                    <a:pt x="122" y="50"/>
                  </a:lnTo>
                  <a:lnTo>
                    <a:pt x="102" y="38"/>
                  </a:lnTo>
                  <a:lnTo>
                    <a:pt x="102" y="28"/>
                  </a:lnTo>
                  <a:lnTo>
                    <a:pt x="85" y="28"/>
                  </a:lnTo>
                  <a:lnTo>
                    <a:pt x="77" y="27"/>
                  </a:lnTo>
                  <a:lnTo>
                    <a:pt x="72" y="2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60" y="13"/>
                  </a:lnTo>
                  <a:lnTo>
                    <a:pt x="55" y="9"/>
                  </a:lnTo>
                  <a:lnTo>
                    <a:pt x="40" y="11"/>
                  </a:lnTo>
                  <a:lnTo>
                    <a:pt x="28" y="24"/>
                  </a:lnTo>
                  <a:lnTo>
                    <a:pt x="17" y="27"/>
                  </a:lnTo>
                  <a:lnTo>
                    <a:pt x="0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1279" y="1851"/>
              <a:ext cx="113" cy="48"/>
            </a:xfrm>
            <a:custGeom>
              <a:avLst/>
              <a:gdLst>
                <a:gd name="T0" fmla="*/ 0 w 113"/>
                <a:gd name="T1" fmla="*/ 36 h 48"/>
                <a:gd name="T2" fmla="*/ 10 w 113"/>
                <a:gd name="T3" fmla="*/ 38 h 48"/>
                <a:gd name="T4" fmla="*/ 32 w 113"/>
                <a:gd name="T5" fmla="*/ 36 h 48"/>
                <a:gd name="T6" fmla="*/ 45 w 113"/>
                <a:gd name="T7" fmla="*/ 44 h 48"/>
                <a:gd name="T8" fmla="*/ 56 w 113"/>
                <a:gd name="T9" fmla="*/ 47 h 48"/>
                <a:gd name="T10" fmla="*/ 66 w 113"/>
                <a:gd name="T11" fmla="*/ 36 h 48"/>
                <a:gd name="T12" fmla="*/ 61 w 113"/>
                <a:gd name="T13" fmla="*/ 32 h 48"/>
                <a:gd name="T14" fmla="*/ 67 w 113"/>
                <a:gd name="T15" fmla="*/ 30 h 48"/>
                <a:gd name="T16" fmla="*/ 83 w 113"/>
                <a:gd name="T17" fmla="*/ 36 h 48"/>
                <a:gd name="T18" fmla="*/ 94 w 113"/>
                <a:gd name="T19" fmla="*/ 36 h 48"/>
                <a:gd name="T20" fmla="*/ 94 w 113"/>
                <a:gd name="T21" fmla="*/ 30 h 48"/>
                <a:gd name="T22" fmla="*/ 101 w 113"/>
                <a:gd name="T23" fmla="*/ 30 h 48"/>
                <a:gd name="T24" fmla="*/ 112 w 113"/>
                <a:gd name="T25" fmla="*/ 24 h 48"/>
                <a:gd name="T26" fmla="*/ 102 w 113"/>
                <a:gd name="T27" fmla="*/ 24 h 48"/>
                <a:gd name="T28" fmla="*/ 102 w 113"/>
                <a:gd name="T29" fmla="*/ 14 h 48"/>
                <a:gd name="T30" fmla="*/ 102 w 113"/>
                <a:gd name="T31" fmla="*/ 6 h 48"/>
                <a:gd name="T32" fmla="*/ 90 w 113"/>
                <a:gd name="T33" fmla="*/ 5 h 48"/>
                <a:gd name="T34" fmla="*/ 78 w 113"/>
                <a:gd name="T35" fmla="*/ 6 h 48"/>
                <a:gd name="T36" fmla="*/ 66 w 113"/>
                <a:gd name="T37" fmla="*/ 6 h 48"/>
                <a:gd name="T38" fmla="*/ 51 w 113"/>
                <a:gd name="T39" fmla="*/ 5 h 48"/>
                <a:gd name="T40" fmla="*/ 38 w 113"/>
                <a:gd name="T41" fmla="*/ 0 h 48"/>
                <a:gd name="T42" fmla="*/ 32 w 113"/>
                <a:gd name="T43" fmla="*/ 5 h 48"/>
                <a:gd name="T44" fmla="*/ 32 w 113"/>
                <a:gd name="T45" fmla="*/ 14 h 48"/>
                <a:gd name="T46" fmla="*/ 21 w 113"/>
                <a:gd name="T47" fmla="*/ 14 h 48"/>
                <a:gd name="T48" fmla="*/ 16 w 113"/>
                <a:gd name="T49" fmla="*/ 24 h 48"/>
                <a:gd name="T50" fmla="*/ 10 w 113"/>
                <a:gd name="T51" fmla="*/ 27 h 48"/>
                <a:gd name="T52" fmla="*/ 0 w 113"/>
                <a:gd name="T53" fmla="*/ 36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48"/>
                <a:gd name="T83" fmla="*/ 113 w 113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48">
                  <a:moveTo>
                    <a:pt x="0" y="36"/>
                  </a:moveTo>
                  <a:lnTo>
                    <a:pt x="10" y="38"/>
                  </a:lnTo>
                  <a:lnTo>
                    <a:pt x="32" y="36"/>
                  </a:lnTo>
                  <a:lnTo>
                    <a:pt x="45" y="44"/>
                  </a:lnTo>
                  <a:lnTo>
                    <a:pt x="56" y="47"/>
                  </a:lnTo>
                  <a:lnTo>
                    <a:pt x="66" y="36"/>
                  </a:lnTo>
                  <a:lnTo>
                    <a:pt x="61" y="32"/>
                  </a:lnTo>
                  <a:lnTo>
                    <a:pt x="67" y="30"/>
                  </a:lnTo>
                  <a:lnTo>
                    <a:pt x="83" y="36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101" y="30"/>
                  </a:lnTo>
                  <a:lnTo>
                    <a:pt x="112" y="24"/>
                  </a:lnTo>
                  <a:lnTo>
                    <a:pt x="102" y="24"/>
                  </a:lnTo>
                  <a:lnTo>
                    <a:pt x="102" y="14"/>
                  </a:lnTo>
                  <a:lnTo>
                    <a:pt x="102" y="6"/>
                  </a:lnTo>
                  <a:lnTo>
                    <a:pt x="90" y="5"/>
                  </a:lnTo>
                  <a:lnTo>
                    <a:pt x="78" y="6"/>
                  </a:lnTo>
                  <a:lnTo>
                    <a:pt x="66" y="6"/>
                  </a:lnTo>
                  <a:lnTo>
                    <a:pt x="51" y="5"/>
                  </a:lnTo>
                  <a:lnTo>
                    <a:pt x="38" y="0"/>
                  </a:lnTo>
                  <a:lnTo>
                    <a:pt x="32" y="5"/>
                  </a:lnTo>
                  <a:lnTo>
                    <a:pt x="32" y="14"/>
                  </a:lnTo>
                  <a:lnTo>
                    <a:pt x="21" y="14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1198" y="2040"/>
              <a:ext cx="796" cy="1343"/>
            </a:xfrm>
            <a:custGeom>
              <a:avLst/>
              <a:gdLst>
                <a:gd name="T0" fmla="*/ 89 w 796"/>
                <a:gd name="T1" fmla="*/ 22 h 1343"/>
                <a:gd name="T2" fmla="*/ 148 w 796"/>
                <a:gd name="T3" fmla="*/ 2 h 1343"/>
                <a:gd name="T4" fmla="*/ 123 w 796"/>
                <a:gd name="T5" fmla="*/ 47 h 1343"/>
                <a:gd name="T6" fmla="*/ 148 w 796"/>
                <a:gd name="T7" fmla="*/ 45 h 1343"/>
                <a:gd name="T8" fmla="*/ 174 w 796"/>
                <a:gd name="T9" fmla="*/ 41 h 1343"/>
                <a:gd name="T10" fmla="*/ 212 w 796"/>
                <a:gd name="T11" fmla="*/ 55 h 1343"/>
                <a:gd name="T12" fmla="*/ 320 w 796"/>
                <a:gd name="T13" fmla="*/ 84 h 1343"/>
                <a:gd name="T14" fmla="*/ 372 w 796"/>
                <a:gd name="T15" fmla="*/ 106 h 1343"/>
                <a:gd name="T16" fmla="*/ 432 w 796"/>
                <a:gd name="T17" fmla="*/ 118 h 1343"/>
                <a:gd name="T18" fmla="*/ 526 w 796"/>
                <a:gd name="T19" fmla="*/ 186 h 1343"/>
                <a:gd name="T20" fmla="*/ 576 w 796"/>
                <a:gd name="T21" fmla="*/ 265 h 1343"/>
                <a:gd name="T22" fmla="*/ 772 w 796"/>
                <a:gd name="T23" fmla="*/ 334 h 1343"/>
                <a:gd name="T24" fmla="*/ 775 w 796"/>
                <a:gd name="T25" fmla="*/ 445 h 1343"/>
                <a:gd name="T26" fmla="*/ 726 w 796"/>
                <a:gd name="T27" fmla="*/ 510 h 1343"/>
                <a:gd name="T28" fmla="*/ 717 w 796"/>
                <a:gd name="T29" fmla="*/ 596 h 1343"/>
                <a:gd name="T30" fmla="*/ 687 w 796"/>
                <a:gd name="T31" fmla="*/ 634 h 1343"/>
                <a:gd name="T32" fmla="*/ 642 w 796"/>
                <a:gd name="T33" fmla="*/ 693 h 1343"/>
                <a:gd name="T34" fmla="*/ 573 w 796"/>
                <a:gd name="T35" fmla="*/ 722 h 1343"/>
                <a:gd name="T36" fmla="*/ 535 w 796"/>
                <a:gd name="T37" fmla="*/ 783 h 1343"/>
                <a:gd name="T38" fmla="*/ 528 w 796"/>
                <a:gd name="T39" fmla="*/ 838 h 1343"/>
                <a:gd name="T40" fmla="*/ 477 w 796"/>
                <a:gd name="T41" fmla="*/ 889 h 1343"/>
                <a:gd name="T42" fmla="*/ 445 w 796"/>
                <a:gd name="T43" fmla="*/ 930 h 1343"/>
                <a:gd name="T44" fmla="*/ 423 w 796"/>
                <a:gd name="T45" fmla="*/ 950 h 1343"/>
                <a:gd name="T46" fmla="*/ 413 w 796"/>
                <a:gd name="T47" fmla="*/ 1001 h 1343"/>
                <a:gd name="T48" fmla="*/ 356 w 796"/>
                <a:gd name="T49" fmla="*/ 1022 h 1343"/>
                <a:gd name="T50" fmla="*/ 315 w 796"/>
                <a:gd name="T51" fmla="*/ 1044 h 1343"/>
                <a:gd name="T52" fmla="*/ 315 w 796"/>
                <a:gd name="T53" fmla="*/ 1095 h 1343"/>
                <a:gd name="T54" fmla="*/ 270 w 796"/>
                <a:gd name="T55" fmla="*/ 1138 h 1343"/>
                <a:gd name="T56" fmla="*/ 297 w 796"/>
                <a:gd name="T57" fmla="*/ 1173 h 1343"/>
                <a:gd name="T58" fmla="*/ 258 w 796"/>
                <a:gd name="T59" fmla="*/ 1205 h 1343"/>
                <a:gd name="T60" fmla="*/ 237 w 796"/>
                <a:gd name="T61" fmla="*/ 1262 h 1343"/>
                <a:gd name="T62" fmla="*/ 290 w 796"/>
                <a:gd name="T63" fmla="*/ 1342 h 1343"/>
                <a:gd name="T64" fmla="*/ 226 w 796"/>
                <a:gd name="T65" fmla="*/ 1301 h 1343"/>
                <a:gd name="T66" fmla="*/ 185 w 796"/>
                <a:gd name="T67" fmla="*/ 1232 h 1343"/>
                <a:gd name="T68" fmla="*/ 180 w 796"/>
                <a:gd name="T69" fmla="*/ 1044 h 1343"/>
                <a:gd name="T70" fmla="*/ 174 w 796"/>
                <a:gd name="T71" fmla="*/ 967 h 1343"/>
                <a:gd name="T72" fmla="*/ 178 w 796"/>
                <a:gd name="T73" fmla="*/ 881 h 1343"/>
                <a:gd name="T74" fmla="*/ 185 w 796"/>
                <a:gd name="T75" fmla="*/ 812 h 1343"/>
                <a:gd name="T76" fmla="*/ 183 w 796"/>
                <a:gd name="T77" fmla="*/ 702 h 1343"/>
                <a:gd name="T78" fmla="*/ 187 w 796"/>
                <a:gd name="T79" fmla="*/ 612 h 1343"/>
                <a:gd name="T80" fmla="*/ 141 w 796"/>
                <a:gd name="T81" fmla="*/ 551 h 1343"/>
                <a:gd name="T82" fmla="*/ 69 w 796"/>
                <a:gd name="T83" fmla="*/ 500 h 1343"/>
                <a:gd name="T84" fmla="*/ 44 w 796"/>
                <a:gd name="T85" fmla="*/ 426 h 1343"/>
                <a:gd name="T86" fmla="*/ 12 w 796"/>
                <a:gd name="T87" fmla="*/ 383 h 1343"/>
                <a:gd name="T88" fmla="*/ 12 w 796"/>
                <a:gd name="T89" fmla="*/ 312 h 1343"/>
                <a:gd name="T90" fmla="*/ 7 w 796"/>
                <a:gd name="T91" fmla="*/ 245 h 1343"/>
                <a:gd name="T92" fmla="*/ 57 w 796"/>
                <a:gd name="T93" fmla="*/ 112 h 1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6"/>
                <a:gd name="T142" fmla="*/ 0 h 1343"/>
                <a:gd name="T143" fmla="*/ 796 w 796"/>
                <a:gd name="T144" fmla="*/ 1343 h 1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6" h="1343">
                  <a:moveTo>
                    <a:pt x="62" y="59"/>
                  </a:moveTo>
                  <a:lnTo>
                    <a:pt x="69" y="45"/>
                  </a:lnTo>
                  <a:lnTo>
                    <a:pt x="89" y="22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48" y="2"/>
                  </a:lnTo>
                  <a:lnTo>
                    <a:pt x="146" y="14"/>
                  </a:lnTo>
                  <a:lnTo>
                    <a:pt x="128" y="24"/>
                  </a:lnTo>
                  <a:lnTo>
                    <a:pt x="123" y="47"/>
                  </a:lnTo>
                  <a:lnTo>
                    <a:pt x="128" y="61"/>
                  </a:lnTo>
                  <a:lnTo>
                    <a:pt x="141" y="61"/>
                  </a:lnTo>
                  <a:lnTo>
                    <a:pt x="148" y="45"/>
                  </a:lnTo>
                  <a:lnTo>
                    <a:pt x="153" y="24"/>
                  </a:lnTo>
                  <a:lnTo>
                    <a:pt x="165" y="29"/>
                  </a:lnTo>
                  <a:lnTo>
                    <a:pt x="174" y="41"/>
                  </a:lnTo>
                  <a:lnTo>
                    <a:pt x="192" y="39"/>
                  </a:lnTo>
                  <a:lnTo>
                    <a:pt x="206" y="47"/>
                  </a:lnTo>
                  <a:lnTo>
                    <a:pt x="212" y="55"/>
                  </a:lnTo>
                  <a:lnTo>
                    <a:pt x="238" y="53"/>
                  </a:lnTo>
                  <a:lnTo>
                    <a:pt x="297" y="47"/>
                  </a:lnTo>
                  <a:lnTo>
                    <a:pt x="320" y="84"/>
                  </a:lnTo>
                  <a:lnTo>
                    <a:pt x="354" y="98"/>
                  </a:lnTo>
                  <a:lnTo>
                    <a:pt x="352" y="112"/>
                  </a:lnTo>
                  <a:lnTo>
                    <a:pt x="372" y="106"/>
                  </a:lnTo>
                  <a:lnTo>
                    <a:pt x="386" y="106"/>
                  </a:lnTo>
                  <a:lnTo>
                    <a:pt x="406" y="120"/>
                  </a:lnTo>
                  <a:lnTo>
                    <a:pt x="432" y="118"/>
                  </a:lnTo>
                  <a:lnTo>
                    <a:pt x="455" y="120"/>
                  </a:lnTo>
                  <a:lnTo>
                    <a:pt x="487" y="149"/>
                  </a:lnTo>
                  <a:lnTo>
                    <a:pt x="526" y="186"/>
                  </a:lnTo>
                  <a:lnTo>
                    <a:pt x="544" y="228"/>
                  </a:lnTo>
                  <a:lnTo>
                    <a:pt x="528" y="257"/>
                  </a:lnTo>
                  <a:lnTo>
                    <a:pt x="576" y="265"/>
                  </a:lnTo>
                  <a:lnTo>
                    <a:pt x="649" y="283"/>
                  </a:lnTo>
                  <a:lnTo>
                    <a:pt x="726" y="298"/>
                  </a:lnTo>
                  <a:lnTo>
                    <a:pt x="772" y="334"/>
                  </a:lnTo>
                  <a:lnTo>
                    <a:pt x="795" y="367"/>
                  </a:lnTo>
                  <a:lnTo>
                    <a:pt x="795" y="408"/>
                  </a:lnTo>
                  <a:lnTo>
                    <a:pt x="775" y="445"/>
                  </a:lnTo>
                  <a:lnTo>
                    <a:pt x="756" y="465"/>
                  </a:lnTo>
                  <a:lnTo>
                    <a:pt x="740" y="481"/>
                  </a:lnTo>
                  <a:lnTo>
                    <a:pt x="726" y="510"/>
                  </a:lnTo>
                  <a:lnTo>
                    <a:pt x="724" y="532"/>
                  </a:lnTo>
                  <a:lnTo>
                    <a:pt x="726" y="561"/>
                  </a:lnTo>
                  <a:lnTo>
                    <a:pt x="717" y="596"/>
                  </a:lnTo>
                  <a:lnTo>
                    <a:pt x="708" y="602"/>
                  </a:lnTo>
                  <a:lnTo>
                    <a:pt x="701" y="620"/>
                  </a:lnTo>
                  <a:lnTo>
                    <a:pt x="687" y="634"/>
                  </a:lnTo>
                  <a:lnTo>
                    <a:pt x="685" y="649"/>
                  </a:lnTo>
                  <a:lnTo>
                    <a:pt x="669" y="665"/>
                  </a:lnTo>
                  <a:lnTo>
                    <a:pt x="642" y="693"/>
                  </a:lnTo>
                  <a:lnTo>
                    <a:pt x="617" y="706"/>
                  </a:lnTo>
                  <a:lnTo>
                    <a:pt x="603" y="702"/>
                  </a:lnTo>
                  <a:lnTo>
                    <a:pt x="573" y="722"/>
                  </a:lnTo>
                  <a:lnTo>
                    <a:pt x="546" y="751"/>
                  </a:lnTo>
                  <a:lnTo>
                    <a:pt x="535" y="767"/>
                  </a:lnTo>
                  <a:lnTo>
                    <a:pt x="535" y="783"/>
                  </a:lnTo>
                  <a:lnTo>
                    <a:pt x="546" y="804"/>
                  </a:lnTo>
                  <a:lnTo>
                    <a:pt x="528" y="824"/>
                  </a:lnTo>
                  <a:lnTo>
                    <a:pt x="528" y="838"/>
                  </a:lnTo>
                  <a:lnTo>
                    <a:pt x="507" y="861"/>
                  </a:lnTo>
                  <a:lnTo>
                    <a:pt x="493" y="869"/>
                  </a:lnTo>
                  <a:lnTo>
                    <a:pt x="477" y="889"/>
                  </a:lnTo>
                  <a:lnTo>
                    <a:pt x="471" y="912"/>
                  </a:lnTo>
                  <a:lnTo>
                    <a:pt x="450" y="934"/>
                  </a:lnTo>
                  <a:lnTo>
                    <a:pt x="445" y="930"/>
                  </a:lnTo>
                  <a:lnTo>
                    <a:pt x="429" y="930"/>
                  </a:lnTo>
                  <a:lnTo>
                    <a:pt x="407" y="940"/>
                  </a:lnTo>
                  <a:lnTo>
                    <a:pt x="423" y="950"/>
                  </a:lnTo>
                  <a:lnTo>
                    <a:pt x="423" y="973"/>
                  </a:lnTo>
                  <a:lnTo>
                    <a:pt x="423" y="987"/>
                  </a:lnTo>
                  <a:lnTo>
                    <a:pt x="413" y="1001"/>
                  </a:lnTo>
                  <a:lnTo>
                    <a:pt x="386" y="1008"/>
                  </a:lnTo>
                  <a:lnTo>
                    <a:pt x="366" y="1014"/>
                  </a:lnTo>
                  <a:lnTo>
                    <a:pt x="356" y="1022"/>
                  </a:lnTo>
                  <a:lnTo>
                    <a:pt x="356" y="1044"/>
                  </a:lnTo>
                  <a:lnTo>
                    <a:pt x="334" y="1048"/>
                  </a:lnTo>
                  <a:lnTo>
                    <a:pt x="315" y="1044"/>
                  </a:lnTo>
                  <a:lnTo>
                    <a:pt x="309" y="1056"/>
                  </a:lnTo>
                  <a:lnTo>
                    <a:pt x="320" y="1067"/>
                  </a:lnTo>
                  <a:lnTo>
                    <a:pt x="315" y="1095"/>
                  </a:lnTo>
                  <a:lnTo>
                    <a:pt x="304" y="1124"/>
                  </a:lnTo>
                  <a:lnTo>
                    <a:pt x="279" y="1124"/>
                  </a:lnTo>
                  <a:lnTo>
                    <a:pt x="270" y="1138"/>
                  </a:lnTo>
                  <a:lnTo>
                    <a:pt x="272" y="1160"/>
                  </a:lnTo>
                  <a:lnTo>
                    <a:pt x="290" y="1160"/>
                  </a:lnTo>
                  <a:lnTo>
                    <a:pt x="297" y="1173"/>
                  </a:lnTo>
                  <a:lnTo>
                    <a:pt x="292" y="1195"/>
                  </a:lnTo>
                  <a:lnTo>
                    <a:pt x="277" y="1195"/>
                  </a:lnTo>
                  <a:lnTo>
                    <a:pt x="258" y="1205"/>
                  </a:lnTo>
                  <a:lnTo>
                    <a:pt x="251" y="1222"/>
                  </a:lnTo>
                  <a:lnTo>
                    <a:pt x="251" y="1250"/>
                  </a:lnTo>
                  <a:lnTo>
                    <a:pt x="237" y="1262"/>
                  </a:lnTo>
                  <a:lnTo>
                    <a:pt x="283" y="1307"/>
                  </a:lnTo>
                  <a:lnTo>
                    <a:pt x="297" y="1328"/>
                  </a:lnTo>
                  <a:lnTo>
                    <a:pt x="290" y="1342"/>
                  </a:lnTo>
                  <a:lnTo>
                    <a:pt x="270" y="1332"/>
                  </a:lnTo>
                  <a:lnTo>
                    <a:pt x="251" y="1315"/>
                  </a:lnTo>
                  <a:lnTo>
                    <a:pt x="226" y="1301"/>
                  </a:lnTo>
                  <a:lnTo>
                    <a:pt x="203" y="1279"/>
                  </a:lnTo>
                  <a:lnTo>
                    <a:pt x="185" y="1256"/>
                  </a:lnTo>
                  <a:lnTo>
                    <a:pt x="185" y="1232"/>
                  </a:lnTo>
                  <a:lnTo>
                    <a:pt x="187" y="1214"/>
                  </a:lnTo>
                  <a:lnTo>
                    <a:pt x="185" y="1071"/>
                  </a:lnTo>
                  <a:lnTo>
                    <a:pt x="180" y="1044"/>
                  </a:lnTo>
                  <a:lnTo>
                    <a:pt x="165" y="1018"/>
                  </a:lnTo>
                  <a:lnTo>
                    <a:pt x="165" y="995"/>
                  </a:lnTo>
                  <a:lnTo>
                    <a:pt x="174" y="967"/>
                  </a:lnTo>
                  <a:lnTo>
                    <a:pt x="185" y="930"/>
                  </a:lnTo>
                  <a:lnTo>
                    <a:pt x="180" y="893"/>
                  </a:lnTo>
                  <a:lnTo>
                    <a:pt x="178" y="881"/>
                  </a:lnTo>
                  <a:lnTo>
                    <a:pt x="178" y="863"/>
                  </a:lnTo>
                  <a:lnTo>
                    <a:pt x="183" y="853"/>
                  </a:lnTo>
                  <a:lnTo>
                    <a:pt x="185" y="812"/>
                  </a:lnTo>
                  <a:lnTo>
                    <a:pt x="183" y="793"/>
                  </a:lnTo>
                  <a:lnTo>
                    <a:pt x="190" y="744"/>
                  </a:lnTo>
                  <a:lnTo>
                    <a:pt x="183" y="702"/>
                  </a:lnTo>
                  <a:lnTo>
                    <a:pt x="187" y="683"/>
                  </a:lnTo>
                  <a:lnTo>
                    <a:pt x="197" y="638"/>
                  </a:lnTo>
                  <a:lnTo>
                    <a:pt x="187" y="612"/>
                  </a:lnTo>
                  <a:lnTo>
                    <a:pt x="167" y="591"/>
                  </a:lnTo>
                  <a:lnTo>
                    <a:pt x="165" y="573"/>
                  </a:lnTo>
                  <a:lnTo>
                    <a:pt x="141" y="551"/>
                  </a:lnTo>
                  <a:lnTo>
                    <a:pt x="119" y="538"/>
                  </a:lnTo>
                  <a:lnTo>
                    <a:pt x="87" y="532"/>
                  </a:lnTo>
                  <a:lnTo>
                    <a:pt x="69" y="500"/>
                  </a:lnTo>
                  <a:lnTo>
                    <a:pt x="50" y="473"/>
                  </a:lnTo>
                  <a:lnTo>
                    <a:pt x="46" y="445"/>
                  </a:lnTo>
                  <a:lnTo>
                    <a:pt x="44" y="426"/>
                  </a:lnTo>
                  <a:lnTo>
                    <a:pt x="39" y="408"/>
                  </a:lnTo>
                  <a:lnTo>
                    <a:pt x="27" y="392"/>
                  </a:lnTo>
                  <a:lnTo>
                    <a:pt x="12" y="383"/>
                  </a:lnTo>
                  <a:lnTo>
                    <a:pt x="0" y="367"/>
                  </a:lnTo>
                  <a:lnTo>
                    <a:pt x="12" y="349"/>
                  </a:lnTo>
                  <a:lnTo>
                    <a:pt x="12" y="312"/>
                  </a:lnTo>
                  <a:lnTo>
                    <a:pt x="7" y="294"/>
                  </a:lnTo>
                  <a:lnTo>
                    <a:pt x="0" y="271"/>
                  </a:lnTo>
                  <a:lnTo>
                    <a:pt x="7" y="245"/>
                  </a:lnTo>
                  <a:lnTo>
                    <a:pt x="37" y="171"/>
                  </a:lnTo>
                  <a:lnTo>
                    <a:pt x="39" y="143"/>
                  </a:lnTo>
                  <a:lnTo>
                    <a:pt x="57" y="112"/>
                  </a:lnTo>
                  <a:lnTo>
                    <a:pt x="57" y="92"/>
                  </a:lnTo>
                  <a:lnTo>
                    <a:pt x="62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32017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Sterk økning av utsendte fra Asia, Afrika og Latin-Amerika til 10/40-vinduet</a:t>
            </a:r>
            <a:endParaRPr lang="nb-NO" dirty="0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4800600" y="2941690"/>
            <a:ext cx="19903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indent="-12700">
              <a:spcBef>
                <a:spcPct val="20000"/>
              </a:spcBef>
            </a:pPr>
            <a:r>
              <a:rPr lang="en-US" altLang="nb-NO" sz="2400" dirty="0">
                <a:latin typeface="Frikirken Myriad" charset="0"/>
                <a:ea typeface="Frikirken Myriad" charset="0"/>
                <a:cs typeface="Frikirken Myriad" charset="0"/>
              </a:rPr>
              <a:t>Kina: </a:t>
            </a:r>
            <a:r>
              <a:rPr lang="en-US" altLang="nb-NO" sz="2400" dirty="0" smtClean="0">
                <a:latin typeface="Frikirken Myriad" charset="0"/>
                <a:ea typeface="Frikirken Myriad" charset="0"/>
                <a:cs typeface="Frikirken Myriad" charset="0"/>
              </a:rPr>
              <a:t>50,000</a:t>
            </a:r>
            <a:endParaRPr lang="en-US" altLang="nb-NO" sz="24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3733800" y="3429000"/>
            <a:ext cx="3429000" cy="99060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nn-NO" altLang="nb-NO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7210464" y="3962400"/>
            <a:ext cx="1628736" cy="12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nb-NO" sz="2400" dirty="0" err="1">
                <a:latin typeface="Frikirken Myriad" charset="0"/>
                <a:ea typeface="Frikirken Myriad" charset="0"/>
                <a:cs typeface="Frikirken Myriad" charset="0"/>
              </a:rPr>
              <a:t>Filipinene</a:t>
            </a:r>
            <a:r>
              <a:rPr lang="en-US" altLang="nb-NO" sz="2400" dirty="0">
                <a:latin typeface="Frikirken Myriad" charset="0"/>
                <a:ea typeface="Frikirken Myriad" charset="0"/>
                <a:cs typeface="Frikirken Myriad" charset="0"/>
              </a:rPr>
              <a:t>: 100,000 </a:t>
            </a:r>
            <a:r>
              <a:rPr lang="en-US" altLang="nb-NO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teltmakere</a:t>
            </a:r>
            <a:endParaRPr lang="en-US" altLang="nb-NO" sz="24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 flipV="1">
            <a:off x="5550866" y="3959266"/>
            <a:ext cx="1721560" cy="35725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3796421" y="4580276"/>
            <a:ext cx="2101884" cy="5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nb-NO" sz="2400" dirty="0">
                <a:latin typeface="Frikirken Myriad" charset="0"/>
                <a:ea typeface="Frikirken Myriad" charset="0"/>
                <a:cs typeface="Frikirken Myriad" charset="0"/>
              </a:rPr>
              <a:t>Nigeria</a:t>
            </a:r>
            <a:r>
              <a:rPr lang="en-US" altLang="nb-NO" sz="2400">
                <a:latin typeface="Frikirken Myriad" charset="0"/>
                <a:ea typeface="Frikirken Myriad" charset="0"/>
                <a:cs typeface="Frikirken Myriad" charset="0"/>
              </a:rPr>
              <a:t>: </a:t>
            </a:r>
            <a:r>
              <a:rPr lang="en-US" altLang="nb-NO" sz="2400" smtClean="0">
                <a:latin typeface="Frikirken Myriad" charset="0"/>
                <a:ea typeface="Frikirken Myriad" charset="0"/>
                <a:cs typeface="Frikirken Myriad" charset="0"/>
              </a:rPr>
              <a:t>15,000</a:t>
            </a:r>
            <a:endParaRPr lang="en-US" altLang="nb-NO" sz="24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 flipV="1">
            <a:off x="4290411" y="4023560"/>
            <a:ext cx="972127" cy="37573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460809" y="4800600"/>
            <a:ext cx="204439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nb-NO" sz="2400" dirty="0" smtClean="0">
                <a:latin typeface="Frikirken Myriad" charset="0"/>
                <a:ea typeface="Frikirken Myriad" charset="0"/>
                <a:cs typeface="Frikirken Myriad" charset="0"/>
              </a:rPr>
              <a:t>Latin-</a:t>
            </a:r>
            <a:r>
              <a:rPr lang="en-US" altLang="nb-NO" sz="2400" dirty="0" err="1" smtClean="0">
                <a:latin typeface="Frikirken Myriad" charset="0"/>
                <a:ea typeface="Frikirken Myriad" charset="0"/>
                <a:cs typeface="Frikirken Myriad" charset="0"/>
              </a:rPr>
              <a:t>Amerika</a:t>
            </a:r>
            <a:r>
              <a:rPr lang="en-US" altLang="nb-NO" sz="2400" dirty="0">
                <a:latin typeface="Frikirken Myriad" charset="0"/>
                <a:ea typeface="Frikirken Myriad" charset="0"/>
                <a:cs typeface="Frikirken Myriad" charset="0"/>
              </a:rPr>
              <a:t>: </a:t>
            </a:r>
            <a:r>
              <a:rPr lang="en-US" altLang="nb-NO" sz="2400" dirty="0" smtClean="0">
                <a:latin typeface="Frikirken Myriad" charset="0"/>
                <a:ea typeface="Frikirken Myriad" charset="0"/>
                <a:cs typeface="Frikirken Myriad" charset="0"/>
              </a:rPr>
              <a:t>10,000</a:t>
            </a:r>
            <a:endParaRPr lang="en-US" altLang="nb-NO" sz="24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2362200" y="3974744"/>
            <a:ext cx="1884163" cy="71234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0" name="Rectangle 54"/>
          <p:cNvSpPr>
            <a:spLocks noChangeArrowheads="1"/>
          </p:cNvSpPr>
          <p:nvPr/>
        </p:nvSpPr>
        <p:spPr bwMode="auto">
          <a:xfrm>
            <a:off x="6629400" y="2629693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nb-NO" sz="2400" dirty="0">
                <a:latin typeface="Frikirken Myriad" charset="0"/>
                <a:ea typeface="Frikirken Myriad" charset="0"/>
                <a:cs typeface="Frikirken Myriad" charset="0"/>
              </a:rPr>
              <a:t>Korea: </a:t>
            </a:r>
            <a:r>
              <a:rPr lang="en-US" altLang="nb-NO" sz="2400" dirty="0" smtClean="0">
                <a:latin typeface="Frikirken Myriad" charset="0"/>
                <a:ea typeface="Frikirken Myriad" charset="0"/>
                <a:cs typeface="Frikirken Myriad" charset="0"/>
              </a:rPr>
              <a:t>30,000</a:t>
            </a:r>
            <a:endParaRPr lang="en-US" altLang="nb-NO" sz="24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91" name="Line 55"/>
          <p:cNvSpPr>
            <a:spLocks noChangeShapeType="1"/>
          </p:cNvSpPr>
          <p:nvPr/>
        </p:nvSpPr>
        <p:spPr bwMode="auto">
          <a:xfrm flipH="1">
            <a:off x="6284362" y="3000098"/>
            <a:ext cx="687484" cy="750483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H="1">
            <a:off x="5497374" y="3284385"/>
            <a:ext cx="786988" cy="40487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" name="Rektangel 91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449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7" grpId="0" animBg="1"/>
      <p:bldP spid="49" grpId="0"/>
      <p:bldP spid="50" grpId="0" animBg="1"/>
      <p:bldP spid="52" grpId="0"/>
      <p:bldP spid="53" grpId="0" animBg="1"/>
      <p:bldP spid="90" grpId="0"/>
      <p:bldP spid="91" grpId="0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Globale trender i </a:t>
            </a:r>
            <a:r>
              <a:rPr lang="nb-NO" dirty="0" smtClean="0"/>
              <a:t>misjon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1 Bemerkelsesverdig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vekst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2 Den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store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endringen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3 Økende bibeloversettelse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4 Endring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misjonærkorpset</a:t>
            </a:r>
          </a:p>
          <a:p>
            <a:pPr marL="0" indent="0">
              <a:buNone/>
            </a:pPr>
            <a:r>
              <a:rPr lang="nb-NO" b="1" dirty="0" smtClean="0"/>
              <a:t>5 Wind </a:t>
            </a:r>
            <a:r>
              <a:rPr lang="nb-NO" b="1" dirty="0"/>
              <a:t>in </a:t>
            </a:r>
            <a:r>
              <a:rPr lang="nb-NO" b="1" dirty="0" err="1"/>
              <a:t>the</a:t>
            </a:r>
            <a:r>
              <a:rPr lang="nb-NO" b="1" dirty="0"/>
              <a:t> House </a:t>
            </a:r>
            <a:r>
              <a:rPr lang="nb-NO" b="1" dirty="0" err="1"/>
              <a:t>of</a:t>
            </a:r>
            <a:r>
              <a:rPr lang="nb-NO" b="1" dirty="0"/>
              <a:t> Islam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4897" b="21336"/>
          <a:stretch>
            <a:fillRect/>
          </a:stretch>
        </p:blipFill>
        <p:spPr bwMode="auto">
          <a:xfrm>
            <a:off x="7620000" y="5334000"/>
            <a:ext cx="127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974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wind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House </a:t>
            </a:r>
            <a:r>
              <a:rPr lang="nb-NO" dirty="0" err="1" smtClean="0"/>
              <a:t>of</a:t>
            </a:r>
            <a:r>
              <a:rPr lang="nb-NO" dirty="0" smtClean="0"/>
              <a:t> Islam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Islam etablert </a:t>
            </a:r>
            <a:r>
              <a:rPr lang="nb-NO" dirty="0" err="1"/>
              <a:t>ca</a:t>
            </a:r>
            <a:r>
              <a:rPr lang="nb-NO" dirty="0"/>
              <a:t> 622 e.Kr.</a:t>
            </a:r>
          </a:p>
          <a:p>
            <a:r>
              <a:rPr lang="nb-NO" dirty="0"/>
              <a:t>Gjennom århundrene har et stort antall kristne blitt konvertert til Islam.</a:t>
            </a:r>
          </a:p>
          <a:p>
            <a:r>
              <a:rPr lang="nb-NO" dirty="0"/>
              <a:t>Men det har vært svært få </a:t>
            </a:r>
            <a:r>
              <a:rPr lang="nb-NO" b="1" dirty="0"/>
              <a:t>“bevegelser” </a:t>
            </a:r>
            <a:r>
              <a:rPr lang="nb-NO" dirty="0"/>
              <a:t>av muslimer til Kristus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048001" y="4991669"/>
            <a:ext cx="5562599" cy="1384995"/>
          </a:xfrm>
          <a:prstGeom prst="rect">
            <a:avLst/>
          </a:prstGeom>
          <a:gradFill flip="none" rotWithShape="1">
            <a:gsLst>
              <a:gs pos="0">
                <a:srgbClr val="FBC840">
                  <a:tint val="66000"/>
                  <a:satMod val="160000"/>
                </a:srgbClr>
              </a:gs>
              <a:gs pos="50000">
                <a:srgbClr val="FBC840">
                  <a:tint val="44500"/>
                  <a:satMod val="160000"/>
                </a:srgbClr>
              </a:gs>
              <a:gs pos="100000">
                <a:srgbClr val="FBC84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Frikirken Myriad" charset="0"/>
                <a:ea typeface="Frikirken Myriad" charset="0"/>
                <a:cs typeface="Frikirken Myriad" charset="0"/>
              </a:rPr>
              <a:t>Definisjon av en “bevegelse</a:t>
            </a:r>
            <a:r>
              <a:rPr lang="nb-NO" sz="2800" dirty="0" smtClean="0">
                <a:latin typeface="Frikirken Myriad" charset="0"/>
                <a:ea typeface="Frikirken Myriad" charset="0"/>
                <a:cs typeface="Frikirken Myriad" charset="0"/>
              </a:rPr>
              <a:t>”:</a:t>
            </a:r>
            <a:endParaRPr lang="nb-NO" sz="2800" dirty="0">
              <a:latin typeface="Frikirken Myriad" charset="0"/>
              <a:ea typeface="Frikirken Myriad" charset="0"/>
              <a:cs typeface="Frikirken Myriad" charset="0"/>
            </a:endParaRPr>
          </a:p>
          <a:p>
            <a:r>
              <a:rPr lang="nb-NO" sz="2800" dirty="0">
                <a:latin typeface="Frikirken Myriad" charset="0"/>
                <a:ea typeface="Frikirken Myriad" charset="0"/>
                <a:cs typeface="Frikirken Myriad" charset="0"/>
              </a:rPr>
              <a:t>Minst 1.000 døpte – eller  –100 nye kirker i løpet av en 20 års </a:t>
            </a:r>
            <a:r>
              <a:rPr lang="nb-NO" sz="2800" dirty="0" smtClean="0">
                <a:latin typeface="Frikirken Myriad" charset="0"/>
                <a:ea typeface="Frikirken Myriad" charset="0"/>
                <a:cs typeface="Frikirken Myriad" charset="0"/>
              </a:rPr>
              <a:t>periode</a:t>
            </a:r>
            <a:endParaRPr lang="nb-NO" sz="28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0" y="1190374"/>
            <a:ext cx="3418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dirty="0" smtClean="0">
                <a:latin typeface="Gill Sans" charset="0"/>
              </a:rPr>
              <a:t>By </a:t>
            </a:r>
            <a:r>
              <a:rPr lang="en-US" altLang="en-US" sz="2000" dirty="0">
                <a:latin typeface="Gill Sans" charset="0"/>
              </a:rPr>
              <a:t>David Garrison</a:t>
            </a:r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61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wind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House </a:t>
            </a:r>
            <a:r>
              <a:rPr lang="nb-NO" dirty="0" err="1" smtClean="0"/>
              <a:t>of</a:t>
            </a:r>
            <a:r>
              <a:rPr lang="nb-NO" dirty="0" smtClean="0"/>
              <a:t> Islam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309813" algn="l"/>
              </a:tabLst>
            </a:pPr>
            <a:r>
              <a:rPr lang="nb-NO" sz="2800" dirty="0"/>
              <a:t>“Bevegelser” av muslimer til Kristus</a:t>
            </a:r>
          </a:p>
          <a:p>
            <a:pPr>
              <a:tabLst>
                <a:tab pos="2309813" algn="l"/>
              </a:tabLst>
            </a:pPr>
            <a:r>
              <a:rPr lang="nb-NO" sz="2800" dirty="0"/>
              <a:t>  600-1800	Ingen kjente “bevegelser”</a:t>
            </a:r>
          </a:p>
          <a:p>
            <a:pPr>
              <a:tabLst>
                <a:tab pos="2309813" algn="l"/>
              </a:tabLst>
            </a:pPr>
            <a:r>
              <a:rPr lang="nb-NO" sz="2800" dirty="0"/>
              <a:t>1800-1980	2 “bevegelser” (Indonesia og Etiopia)</a:t>
            </a:r>
          </a:p>
          <a:p>
            <a:pPr>
              <a:tabLst>
                <a:tab pos="2309813" algn="l"/>
              </a:tabLst>
            </a:pPr>
            <a:r>
              <a:rPr lang="nb-NO" sz="2800" dirty="0"/>
              <a:t>1980-2000	11 “bevegelser” </a:t>
            </a:r>
            <a:r>
              <a:rPr lang="nb-NO" sz="2800" dirty="0" smtClean="0"/>
              <a:t>(Vest-Afrika, Algerie, </a:t>
            </a:r>
            <a:r>
              <a:rPr lang="nb-NO" sz="2800" dirty="0" err="1" smtClean="0">
                <a:solidFill>
                  <a:schemeClr val="bg1"/>
                </a:solidFill>
              </a:rPr>
              <a:t>mn</a:t>
            </a:r>
            <a:r>
              <a:rPr lang="nb-NO" sz="2800" dirty="0" err="1" smtClean="0"/>
              <a:t>Iran</a:t>
            </a:r>
            <a:r>
              <a:rPr lang="nb-NO" sz="2800" dirty="0" smtClean="0"/>
              <a:t>, Bulgaria</a:t>
            </a:r>
            <a:r>
              <a:rPr lang="nb-NO" sz="2800" dirty="0"/>
              <a:t>, Albania</a:t>
            </a:r>
            <a:r>
              <a:rPr lang="nb-NO" sz="2800" dirty="0" smtClean="0"/>
              <a:t>, Bangladesh</a:t>
            </a:r>
            <a:r>
              <a:rPr lang="nb-NO" sz="2800" dirty="0"/>
              <a:t>, </a:t>
            </a:r>
            <a:r>
              <a:rPr lang="nb-NO" sz="2800" dirty="0" smtClean="0"/>
              <a:t>Sentral-Asia</a:t>
            </a:r>
            <a:r>
              <a:rPr lang="nb-NO" sz="2800" dirty="0"/>
              <a:t>)</a:t>
            </a:r>
          </a:p>
          <a:p>
            <a:pPr>
              <a:tabLst>
                <a:tab pos="2309813" algn="l"/>
              </a:tabLst>
            </a:pPr>
            <a:r>
              <a:rPr lang="nb-NO" sz="2800" dirty="0"/>
              <a:t>2000-2013 	69 “bevegelser” (over hele verden)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048001" y="4991669"/>
            <a:ext cx="5562599" cy="1384995"/>
          </a:xfrm>
          <a:prstGeom prst="rect">
            <a:avLst/>
          </a:prstGeom>
          <a:gradFill flip="none" rotWithShape="1">
            <a:gsLst>
              <a:gs pos="0">
                <a:srgbClr val="FBC840">
                  <a:tint val="66000"/>
                  <a:satMod val="160000"/>
                </a:srgbClr>
              </a:gs>
              <a:gs pos="50000">
                <a:srgbClr val="FBC840">
                  <a:tint val="44500"/>
                  <a:satMod val="160000"/>
                </a:srgbClr>
              </a:gs>
              <a:gs pos="100000">
                <a:srgbClr val="FBC84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Frikirken Myriad" charset="0"/>
                <a:ea typeface="Frikirken Myriad" charset="0"/>
                <a:cs typeface="Frikirken Myriad" charset="0"/>
              </a:rPr>
              <a:t>Definisjon av en “bevegelse</a:t>
            </a:r>
            <a:r>
              <a:rPr lang="nb-NO" sz="2800" dirty="0" smtClean="0">
                <a:latin typeface="Frikirken Myriad" charset="0"/>
                <a:ea typeface="Frikirken Myriad" charset="0"/>
                <a:cs typeface="Frikirken Myriad" charset="0"/>
              </a:rPr>
              <a:t>”:</a:t>
            </a:r>
            <a:endParaRPr lang="nb-NO" sz="2800" dirty="0">
              <a:latin typeface="Frikirken Myriad" charset="0"/>
              <a:ea typeface="Frikirken Myriad" charset="0"/>
              <a:cs typeface="Frikirken Myriad" charset="0"/>
            </a:endParaRPr>
          </a:p>
          <a:p>
            <a:r>
              <a:rPr lang="nb-NO" sz="2800" dirty="0">
                <a:latin typeface="Frikirken Myriad" charset="0"/>
                <a:ea typeface="Frikirken Myriad" charset="0"/>
                <a:cs typeface="Frikirken Myriad" charset="0"/>
              </a:rPr>
              <a:t>Minst 1.000 døpte – eller  –100 nye kirker i løpet av en 20 års </a:t>
            </a:r>
            <a:r>
              <a:rPr lang="nb-NO" sz="2800" dirty="0" smtClean="0">
                <a:latin typeface="Frikirken Myriad" charset="0"/>
                <a:ea typeface="Frikirken Myriad" charset="0"/>
                <a:cs typeface="Frikirken Myriad" charset="0"/>
              </a:rPr>
              <a:t>periode</a:t>
            </a:r>
            <a:endParaRPr lang="nb-NO" sz="2800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0" y="1190374"/>
            <a:ext cx="3418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dirty="0" smtClean="0">
                <a:latin typeface="Gill Sans" charset="0"/>
              </a:rPr>
              <a:t>By </a:t>
            </a:r>
            <a:r>
              <a:rPr lang="en-US" altLang="en-US" sz="2000" dirty="0">
                <a:latin typeface="Gill Sans" charset="0"/>
              </a:rPr>
              <a:t>David Garrison</a:t>
            </a:r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tren-der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900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6" descr="glasses_nosepiece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7" y="3088481"/>
            <a:ext cx="49498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dette?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/>
              <a:t>Enklelte</a:t>
            </a:r>
            <a:r>
              <a:rPr lang="en-US" altLang="en-US" dirty="0"/>
              <a:t> ganger </a:t>
            </a:r>
            <a:r>
              <a:rPr lang="en-US" altLang="en-US" dirty="0" err="1"/>
              <a:t>er</a:t>
            </a:r>
            <a:r>
              <a:rPr lang="en-US" altLang="en-US" dirty="0"/>
              <a:t> vi </a:t>
            </a:r>
            <a:r>
              <a:rPr lang="en-US" altLang="en-US" dirty="0" err="1"/>
              <a:t>så</a:t>
            </a:r>
            <a:r>
              <a:rPr lang="en-US" altLang="en-US" dirty="0"/>
              <a:t> </a:t>
            </a:r>
            <a:r>
              <a:rPr lang="en-US" altLang="en-US" dirty="0" err="1"/>
              <a:t>tett</a:t>
            </a:r>
            <a:r>
              <a:rPr lang="en-US" altLang="en-US" dirty="0"/>
              <a:t> </a:t>
            </a:r>
            <a:r>
              <a:rPr lang="en-US" altLang="en-US" dirty="0" err="1"/>
              <a:t>innpå</a:t>
            </a:r>
            <a:r>
              <a:rPr lang="en-US" altLang="en-US" dirty="0"/>
              <a:t> </a:t>
            </a:r>
            <a:r>
              <a:rPr lang="en-US" altLang="en-US" dirty="0" err="1"/>
              <a:t>noe</a:t>
            </a:r>
            <a:r>
              <a:rPr lang="en-US" altLang="en-US" dirty="0"/>
              <a:t> at vi “</a:t>
            </a:r>
            <a:r>
              <a:rPr lang="en-US" altLang="en-US" dirty="0" err="1"/>
              <a:t>ikke</a:t>
            </a:r>
            <a:r>
              <a:rPr lang="en-US" altLang="en-US" dirty="0"/>
              <a:t> </a:t>
            </a:r>
            <a:r>
              <a:rPr lang="en-US" altLang="en-US" dirty="0" err="1"/>
              <a:t>ser</a:t>
            </a:r>
            <a:r>
              <a:rPr lang="en-US" altLang="en-US" dirty="0"/>
              <a:t> </a:t>
            </a:r>
            <a:r>
              <a:rPr lang="en-US" altLang="en-US" dirty="0" err="1"/>
              <a:t>skogen</a:t>
            </a:r>
            <a:r>
              <a:rPr lang="en-US" altLang="en-US" dirty="0"/>
              <a:t> for bare </a:t>
            </a:r>
            <a:r>
              <a:rPr lang="en-US" altLang="en-US" dirty="0" err="1"/>
              <a:t>trær</a:t>
            </a:r>
            <a:r>
              <a:rPr lang="en-US" altLang="en-US" dirty="0" smtClean="0"/>
              <a:t>”.</a:t>
            </a:r>
            <a:endParaRPr lang="nb-NO" dirty="0"/>
          </a:p>
        </p:txBody>
      </p:sp>
      <p:pic>
        <p:nvPicPr>
          <p:cNvPr id="13" name="Picture 45" descr="glasses_nose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1081"/>
            <a:ext cx="1752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er misjonsbefalingen ennå ikke oppfylt?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Fem utfordringer</a:t>
            </a:r>
            <a:endParaRPr lang="nb-NO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4799" b="4752"/>
          <a:stretch>
            <a:fillRect/>
          </a:stretch>
        </p:blipFill>
        <p:spPr bwMode="auto">
          <a:xfrm>
            <a:off x="7724775" y="5384800"/>
            <a:ext cx="116998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528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Forfølgelse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latin typeface="Gill Sans" charset="0"/>
              </a:rPr>
              <a:t>På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verdensbasis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opplever</a:t>
            </a:r>
            <a:r>
              <a:rPr lang="en-US" altLang="en-US" dirty="0">
                <a:latin typeface="Gill Sans" charset="0"/>
              </a:rPr>
              <a:t> </a:t>
            </a:r>
            <a:r>
              <a:rPr lang="nb-NO" altLang="en-US" dirty="0" err="1" smtClean="0">
                <a:latin typeface="Gill Sans" charset="0"/>
              </a:rPr>
              <a:t>é</a:t>
            </a:r>
            <a:r>
              <a:rPr lang="en-US" altLang="en-US" dirty="0" smtClean="0">
                <a:latin typeface="Gill Sans" charset="0"/>
              </a:rPr>
              <a:t>n </a:t>
            </a:r>
            <a:r>
              <a:rPr lang="en-US" altLang="en-US" dirty="0" err="1">
                <a:latin typeface="Gill Sans" charset="0"/>
              </a:rPr>
              <a:t>av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ti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troende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regelmessig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forfølgelse</a:t>
            </a:r>
            <a:r>
              <a:rPr lang="en-US" altLang="en-US" dirty="0">
                <a:latin typeface="Gill Sans" charset="0"/>
              </a:rPr>
              <a:t>.</a:t>
            </a:r>
          </a:p>
          <a:p>
            <a:endParaRPr lang="nb-NO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86200" y="3352800"/>
            <a:ext cx="1066800" cy="1905000"/>
            <a:chOff x="768" y="2496"/>
            <a:chExt cx="672" cy="120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104" y="2496"/>
              <a:ext cx="0" cy="1200"/>
            </a:xfrm>
            <a:prstGeom prst="line">
              <a:avLst/>
            </a:prstGeom>
            <a:noFill/>
            <a:ln w="2286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nb-NO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68" y="2880"/>
              <a:ext cx="672" cy="0"/>
            </a:xfrm>
            <a:prstGeom prst="line">
              <a:avLst/>
            </a:prstGeom>
            <a:noFill/>
            <a:ln w="2286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18900000" algn="ctr" rotWithShape="0">
                      <a:srgbClr val="FFFF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nb-NO"/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10378" b="15866"/>
          <a:stretch>
            <a:fillRect/>
          </a:stretch>
        </p:blipFill>
        <p:spPr bwMode="auto">
          <a:xfrm>
            <a:off x="7705725" y="5105400"/>
            <a:ext cx="11699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00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 Religiøs ekstremisme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8 av 10 land med mest </a:t>
            </a:r>
            <a:r>
              <a:rPr lang="nb-NO" dirty="0" smtClean="0"/>
              <a:t>forfølgelse </a:t>
            </a:r>
            <a:r>
              <a:rPr lang="nb-NO" dirty="0"/>
              <a:t>er dominert av Islam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Nesten halvparten av alle kristne i Iran har forlatt landet siden 2008.</a:t>
            </a: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33395"/>
            <a:ext cx="5072063" cy="256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80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Begrenset tilgjengelighet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8727" b="9599"/>
          <a:stretch>
            <a:fillRect/>
          </a:stretch>
        </p:blipFill>
        <p:spPr bwMode="auto">
          <a:xfrm>
            <a:off x="3019424" y="4724401"/>
            <a:ext cx="160934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724400"/>
            <a:ext cx="1412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9"/>
          <a:stretch>
            <a:fillRect/>
          </a:stretch>
        </p:blipFill>
        <p:spPr bwMode="auto">
          <a:xfrm>
            <a:off x="6512308" y="4724401"/>
            <a:ext cx="146259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41575"/>
          </a:xfrm>
        </p:spPr>
        <p:txBody>
          <a:bodyPr/>
          <a:lstStyle/>
          <a:p>
            <a:r>
              <a:rPr lang="nb-NO" dirty="0"/>
              <a:t>4 av 5 av de gjenstående 6,600 unådde folkeslag lever i land med sterke restriksjoner på </a:t>
            </a:r>
            <a:r>
              <a:rPr lang="nb-NO" dirty="0" smtClean="0"/>
              <a:t>adgang</a:t>
            </a:r>
          </a:p>
          <a:p>
            <a:r>
              <a:rPr lang="nb-NO" dirty="0"/>
              <a:t>86% av verdens Hinduer, Muslimer, og Buddhister kjenner ikke en </a:t>
            </a:r>
            <a:r>
              <a:rPr lang="nb-NO" dirty="0" smtClean="0"/>
              <a:t>Kristus-etterfølger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9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 Hvor arbeider dagens misjonærer?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699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Gill Sans" charset="0"/>
              </a:rPr>
              <a:t>Bare </a:t>
            </a:r>
            <a:r>
              <a:rPr lang="nb-NO" altLang="en-US" dirty="0" smtClean="0">
                <a:latin typeface="Gill Sans" charset="0"/>
              </a:rPr>
              <a:t>én</a:t>
            </a:r>
            <a:r>
              <a:rPr lang="en-US" altLang="en-US" dirty="0" smtClean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av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 smtClean="0">
                <a:latin typeface="Gill Sans" charset="0"/>
              </a:rPr>
              <a:t>ti</a:t>
            </a:r>
            <a:r>
              <a:rPr lang="en-US" altLang="en-US" dirty="0" smtClean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tverrkulturelle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misjonærer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arbeider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blant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unådde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folkeslag</a:t>
            </a:r>
            <a:r>
              <a:rPr lang="en-US" altLang="en-US" dirty="0" smtClean="0">
                <a:latin typeface="Gill Sans" charset="0"/>
              </a:rPr>
              <a:t>!</a:t>
            </a:r>
            <a:endParaRPr lang="en-US" altLang="en-US" dirty="0">
              <a:latin typeface="Gill Sans" charset="0"/>
            </a:endParaRPr>
          </a:p>
        </p:txBody>
      </p:sp>
      <p:pic>
        <p:nvPicPr>
          <p:cNvPr id="4" name="Picture 10" descr="JPProgressScale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4140"/>
          <a:stretch/>
        </p:blipFill>
        <p:spPr bwMode="auto">
          <a:xfrm>
            <a:off x="3276599" y="3124200"/>
            <a:ext cx="51646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2133600" y="441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 smtClean="0">
                <a:latin typeface="Frikirken Myriad" charset="0"/>
                <a:ea typeface="Frikirken Myriad" charset="0"/>
                <a:cs typeface="Frikirken Myriad" charset="0"/>
              </a:rPr>
              <a:t>Evangeliets framgang per folkegruppe</a:t>
            </a:r>
            <a:endParaRPr lang="nb-NO" sz="2400" i="1" dirty="0">
              <a:latin typeface="Frikirken Myriad" charset="0"/>
              <a:ea typeface="Frikirken Myriad" charset="0"/>
              <a:cs typeface="Frikirken Myriad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656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 Misjonsøkonomien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latin typeface="Gill Sans" charset="0"/>
              </a:rPr>
              <a:t>Hvor</a:t>
            </a:r>
            <a:r>
              <a:rPr lang="en-US" altLang="en-US" dirty="0" smtClean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mye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av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kristen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givertjeneste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går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til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misjon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blant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unådde</a:t>
            </a:r>
            <a:r>
              <a:rPr lang="en-US" altLang="en-US" dirty="0">
                <a:latin typeface="Gill Sans" charset="0"/>
              </a:rPr>
              <a:t> </a:t>
            </a:r>
            <a:r>
              <a:rPr lang="en-US" altLang="en-US" dirty="0" err="1">
                <a:latin typeface="Gill Sans" charset="0"/>
              </a:rPr>
              <a:t>folkegrupper</a:t>
            </a:r>
            <a:r>
              <a:rPr lang="en-US" altLang="en-US" sz="2800" dirty="0" smtClean="0">
                <a:latin typeface="Gill Sans" charset="0"/>
              </a:rPr>
              <a:t>?</a:t>
            </a:r>
          </a:p>
          <a:p>
            <a:endParaRPr lang="en-US" altLang="en-US" sz="2800" dirty="0">
              <a:latin typeface="Gill Sans" charset="0"/>
            </a:endParaRPr>
          </a:p>
          <a:p>
            <a:r>
              <a:rPr lang="en-US" altLang="en-US" sz="2800" dirty="0" err="1" smtClean="0">
                <a:latin typeface="Gill Sans" charset="0"/>
              </a:rPr>
              <a:t>Mindre</a:t>
            </a:r>
            <a:r>
              <a:rPr lang="en-US" altLang="en-US" sz="2800" dirty="0" smtClean="0">
                <a:latin typeface="Gill Sans" charset="0"/>
              </a:rPr>
              <a:t> </a:t>
            </a:r>
            <a:r>
              <a:rPr lang="en-US" altLang="en-US" sz="2800" dirty="0" err="1" smtClean="0">
                <a:latin typeface="Gill Sans" charset="0"/>
              </a:rPr>
              <a:t>enn</a:t>
            </a:r>
            <a:r>
              <a:rPr lang="en-US" altLang="en-US" sz="2800" dirty="0" smtClean="0">
                <a:latin typeface="Gill Sans" charset="0"/>
              </a:rPr>
              <a:t> 1%.</a:t>
            </a:r>
            <a:endParaRPr lang="en-US" altLang="en-US" sz="2800" dirty="0">
              <a:latin typeface="Gill Sans" charset="0"/>
            </a:endParaRPr>
          </a:p>
          <a:p>
            <a:endParaRPr lang="nb-NO" dirty="0"/>
          </a:p>
        </p:txBody>
      </p:sp>
      <p:pic>
        <p:nvPicPr>
          <p:cNvPr id="4" name="Picture 14" descr="pe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3391694"/>
            <a:ext cx="942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071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Coca-Cola-visjonen</a:t>
            </a:r>
            <a:endParaRPr lang="nb-NO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5459"/>
            <a:ext cx="1700213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“En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boks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smtClean="0">
                <a:latin typeface="Frikirken Myriad" charset="0"/>
                <a:ea typeface="Frikirken Myriad" charset="0"/>
                <a:cs typeface="Frikirken Myriad" charset="0"/>
              </a:rPr>
              <a:t>Cola </a:t>
            </a:r>
            <a:r>
              <a:rPr lang="en-US" altLang="en-US" dirty="0" err="1" smtClean="0">
                <a:latin typeface="Frikirken Myriad" charset="0"/>
                <a:ea typeface="Frikirken Myriad" charset="0"/>
                <a:cs typeface="Frikirken Myriad" charset="0"/>
              </a:rPr>
              <a:t>i</a:t>
            </a:r>
            <a:r>
              <a:rPr lang="en-US" altLang="en-US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 smtClean="0">
                <a:latin typeface="Frikirken Myriad" charset="0"/>
                <a:ea typeface="Frikirken Myriad" charset="0"/>
                <a:cs typeface="Frikirken Myriad" charset="0"/>
              </a:rPr>
              <a:t>hånden</a:t>
            </a:r>
            <a:r>
              <a:rPr lang="en-US" altLang="en-US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på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hvert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menneske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på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>
                <a:latin typeface="Frikirken Myriad" charset="0"/>
                <a:ea typeface="Frikirken Myriad" charset="0"/>
                <a:cs typeface="Frikirken Myriad" charset="0"/>
              </a:rPr>
              <a:t>jorda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.”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75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mye mer Jesus Kristus?</a:t>
            </a:r>
            <a:endParaRPr lang="nb-NO" dirty="0"/>
          </a:p>
        </p:txBody>
      </p:sp>
      <p:pic>
        <p:nvPicPr>
          <p:cNvPr id="4" name="Picture 42" descr="Coca Co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18080"/>
          <a:stretch/>
        </p:blipFill>
        <p:spPr bwMode="auto">
          <a:xfrm>
            <a:off x="7758163" y="3275086"/>
            <a:ext cx="655938" cy="17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pg15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"/>
          <a:stretch/>
        </p:blipFill>
        <p:spPr bwMode="auto">
          <a:xfrm>
            <a:off x="2744353" y="1600200"/>
            <a:ext cx="3136486" cy="23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pg15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r="35877" b="12936"/>
          <a:stretch/>
        </p:blipFill>
        <p:spPr bwMode="auto">
          <a:xfrm>
            <a:off x="723602" y="1600200"/>
            <a:ext cx="2019598" cy="14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8" descr="pg15-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3" r="643" b="11127"/>
          <a:stretch/>
        </p:blipFill>
        <p:spPr bwMode="auto">
          <a:xfrm>
            <a:off x="2736333" y="3936336"/>
            <a:ext cx="3131067" cy="110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r="27100" b="1534"/>
          <a:stretch/>
        </p:blipFill>
        <p:spPr bwMode="auto">
          <a:xfrm>
            <a:off x="5846117" y="3292366"/>
            <a:ext cx="1935946" cy="174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 descr="C:\Users\Dan\Downloads\dsc_109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9520" r="3104" b="5790"/>
          <a:stretch/>
        </p:blipFill>
        <p:spPr bwMode="auto">
          <a:xfrm>
            <a:off x="723602" y="3079917"/>
            <a:ext cx="2020751" cy="19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23086" r="15645"/>
          <a:stretch/>
        </p:blipFill>
        <p:spPr bwMode="auto">
          <a:xfrm>
            <a:off x="5871002" y="1600200"/>
            <a:ext cx="2549395" cy="16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store hvite flokk</a:t>
            </a:r>
            <a:endParaRPr lang="nb-NO" dirty="0"/>
          </a:p>
        </p:txBody>
      </p:sp>
      <p:pic>
        <p:nvPicPr>
          <p:cNvPr id="4" name="Picture 40" descr="s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/>
          <a:stretch>
            <a:fillRect/>
          </a:stretch>
        </p:blipFill>
        <p:spPr bwMode="auto">
          <a:xfrm>
            <a:off x="5181600" y="4343400"/>
            <a:ext cx="2571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ut-for-drin-ger</a:t>
            </a:r>
          </a:p>
          <a:p>
            <a:pPr algn="ctr"/>
            <a:endParaRPr lang="nb-NO" sz="2400" dirty="0" smtClean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Gill Sans" charset="0"/>
              </a:rPr>
              <a:t>“</a:t>
            </a:r>
            <a:r>
              <a:rPr lang="nb-NO" dirty="0"/>
              <a:t>Deretter så jeg en skare så stor at ingen kunne telle den, av alle nasjoner og stammer, folk og tungemål. De sto foran tronen og Lammet, kledd i hvite kapper, med palmegreiner i hendene</a:t>
            </a:r>
            <a:r>
              <a:rPr lang="en-US" altLang="en-US" dirty="0">
                <a:latin typeface="Gill Sans" charset="0"/>
              </a:rPr>
              <a:t>”</a:t>
            </a:r>
            <a:r>
              <a:rPr lang="en-US" altLang="en-US" b="1" i="1" dirty="0"/>
              <a:t>  </a:t>
            </a:r>
            <a:r>
              <a:rPr lang="en-US" altLang="en-US" dirty="0" err="1" smtClean="0">
                <a:latin typeface="Frikirken Myriad" charset="0"/>
                <a:ea typeface="Frikirken Myriad" charset="0"/>
                <a:cs typeface="Frikirken Myriad" charset="0"/>
              </a:rPr>
              <a:t>Åpb</a:t>
            </a:r>
            <a:r>
              <a:rPr lang="en-US" altLang="en-US" dirty="0" smtClean="0">
                <a:latin typeface="Frikirken Myriad" charset="0"/>
                <a:ea typeface="Frikirken Myriad" charset="0"/>
                <a:cs typeface="Frikirken Myriad" charset="0"/>
              </a:rPr>
              <a:t> </a:t>
            </a:r>
            <a:r>
              <a:rPr lang="en-US" altLang="en-US" dirty="0">
                <a:latin typeface="Frikirken Myriad" charset="0"/>
                <a:ea typeface="Frikirken Myriad" charset="0"/>
                <a:cs typeface="Frikirken Myriad" charset="0"/>
              </a:rPr>
              <a:t>7:9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73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Big Picture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0" descr="pingpong_p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pingpong_padd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6574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7" descr="pingpong_p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924175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dette?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/>
              <a:t>Enklelte</a:t>
            </a:r>
            <a:r>
              <a:rPr lang="en-US" altLang="en-US" dirty="0"/>
              <a:t> ganger </a:t>
            </a:r>
            <a:r>
              <a:rPr lang="en-US" altLang="en-US" dirty="0" err="1"/>
              <a:t>er</a:t>
            </a:r>
            <a:r>
              <a:rPr lang="en-US" altLang="en-US" dirty="0"/>
              <a:t> vi </a:t>
            </a:r>
            <a:r>
              <a:rPr lang="en-US" altLang="en-US" dirty="0" err="1"/>
              <a:t>så</a:t>
            </a:r>
            <a:r>
              <a:rPr lang="en-US" altLang="en-US" dirty="0"/>
              <a:t> </a:t>
            </a:r>
            <a:r>
              <a:rPr lang="en-US" altLang="en-US" dirty="0" err="1"/>
              <a:t>tett</a:t>
            </a:r>
            <a:r>
              <a:rPr lang="en-US" altLang="en-US" dirty="0"/>
              <a:t> </a:t>
            </a:r>
            <a:r>
              <a:rPr lang="en-US" altLang="en-US" dirty="0" err="1"/>
              <a:t>innpå</a:t>
            </a:r>
            <a:r>
              <a:rPr lang="en-US" altLang="en-US" dirty="0"/>
              <a:t> </a:t>
            </a:r>
            <a:r>
              <a:rPr lang="en-US" altLang="en-US" dirty="0" err="1"/>
              <a:t>noe</a:t>
            </a:r>
            <a:r>
              <a:rPr lang="en-US" altLang="en-US" dirty="0"/>
              <a:t> at vi “</a:t>
            </a:r>
            <a:r>
              <a:rPr lang="en-US" altLang="en-US" dirty="0" err="1"/>
              <a:t>ikke</a:t>
            </a:r>
            <a:r>
              <a:rPr lang="en-US" altLang="en-US" dirty="0"/>
              <a:t> </a:t>
            </a:r>
            <a:r>
              <a:rPr lang="en-US" altLang="en-US" dirty="0" err="1"/>
              <a:t>ser</a:t>
            </a:r>
            <a:r>
              <a:rPr lang="en-US" altLang="en-US" dirty="0"/>
              <a:t> </a:t>
            </a:r>
            <a:r>
              <a:rPr lang="en-US" altLang="en-US" dirty="0" err="1"/>
              <a:t>skogen</a:t>
            </a:r>
            <a:r>
              <a:rPr lang="en-US" altLang="en-US" dirty="0"/>
              <a:t> for bare </a:t>
            </a:r>
            <a:r>
              <a:rPr lang="en-US" altLang="en-US" dirty="0" err="1"/>
              <a:t>trær</a:t>
            </a:r>
            <a:r>
              <a:rPr lang="en-US" altLang="en-US" dirty="0" smtClean="0"/>
              <a:t>”.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8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Opplysningene i presentasjonen er </a:t>
            </a:r>
            <a:r>
              <a:rPr lang="nb-NO" dirty="0"/>
              <a:t>hentet fra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Joshua </a:t>
            </a:r>
            <a:r>
              <a:rPr lang="nb-NO" dirty="0" smtClean="0"/>
              <a:t>Project, </a:t>
            </a:r>
            <a:r>
              <a:rPr lang="nb-NO" dirty="0" err="1" smtClean="0"/>
              <a:t>www.joshuaproject.net</a:t>
            </a:r>
            <a:endParaRPr lang="nb-NO" dirty="0"/>
          </a:p>
          <a:p>
            <a:pPr marL="0" indent="0">
              <a:buNone/>
            </a:pPr>
            <a:r>
              <a:rPr lang="nb-NO" dirty="0" err="1" smtClean="0"/>
              <a:t>info@joshuaproject.net</a:t>
            </a:r>
            <a:endParaRPr lang="nb-NO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nb-NO" dirty="0" smtClean="0">
                <a:ea typeface="Frikirken Myriad" charset="0"/>
                <a:cs typeface="Frikirken Myriad" charset="0"/>
              </a:rPr>
              <a:t>Andre kilder: </a:t>
            </a:r>
            <a:r>
              <a:rPr lang="en-US" altLang="en-US" dirty="0">
                <a:ea typeface="Frikirken Myriad" charset="0"/>
                <a:cs typeface="Frikirken Myriad" charset="0"/>
              </a:rPr>
              <a:t>Operation 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World, </a:t>
            </a:r>
            <a:r>
              <a:rPr lang="en-US" altLang="en-US" dirty="0" err="1" smtClean="0">
                <a:ea typeface="Frikirken Myriad" charset="0"/>
                <a:cs typeface="Frikirken Myriad" charset="0"/>
              </a:rPr>
              <a:t>Åpne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 </a:t>
            </a:r>
            <a:r>
              <a:rPr lang="en-US" altLang="en-US" dirty="0" err="1" smtClean="0">
                <a:ea typeface="Frikirken Myriad" charset="0"/>
                <a:cs typeface="Frikirken Myriad" charset="0"/>
              </a:rPr>
              <a:t>Dører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, Future </a:t>
            </a:r>
            <a:r>
              <a:rPr lang="en-US" altLang="en-US" dirty="0">
                <a:ea typeface="Frikirken Myriad" charset="0"/>
                <a:cs typeface="Frikirken Myriad" charset="0"/>
              </a:rPr>
              <a:t>of the Global 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Church, World </a:t>
            </a:r>
            <a:r>
              <a:rPr lang="en-US" altLang="en-US" dirty="0">
                <a:ea typeface="Frikirken Myriad" charset="0"/>
                <a:cs typeface="Frikirken Myriad" charset="0"/>
              </a:rPr>
              <a:t>Christian 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Encyclopedia/Database, Wind </a:t>
            </a:r>
            <a:r>
              <a:rPr lang="en-US" altLang="en-US" dirty="0">
                <a:ea typeface="Frikirken Myriad" charset="0"/>
                <a:cs typeface="Frikirken Myriad" charset="0"/>
              </a:rPr>
              <a:t>in the House of </a:t>
            </a:r>
            <a:r>
              <a:rPr lang="en-US" altLang="en-US" dirty="0" smtClean="0">
                <a:ea typeface="Frikirken Myriad" charset="0"/>
                <a:cs typeface="Frikirken Myriad" charset="0"/>
              </a:rPr>
              <a:t>Islam, Wycliffe/Seed Company, North American </a:t>
            </a:r>
            <a:r>
              <a:rPr lang="en-US" altLang="en-US" dirty="0">
                <a:ea typeface="Frikirken Myriad" charset="0"/>
                <a:cs typeface="Frikirken Myriad" charset="0"/>
              </a:rPr>
              <a:t>Mission Handbook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6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Misjonsoppdraget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err="1"/>
              <a:t>Oversikt</a:t>
            </a:r>
            <a:endParaRPr lang="en-US" alt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err="1"/>
              <a:t>Trender</a:t>
            </a:r>
            <a:endParaRPr lang="en-US" alt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err="1"/>
              <a:t>Utfordringer</a:t>
            </a:r>
            <a:endParaRPr lang="en-US" altLang="en-US" dirty="0"/>
          </a:p>
          <a:p>
            <a:endParaRPr lang="nb-NO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4799" b="4752"/>
          <a:stretch>
            <a:fillRect/>
          </a:stretch>
        </p:blipFill>
        <p:spPr bwMode="auto">
          <a:xfrm>
            <a:off x="7724775" y="5384800"/>
            <a:ext cx="116998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219200" y="1825625"/>
            <a:ext cx="6505575" cy="5365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219198" y="2408584"/>
            <a:ext cx="6505575" cy="5365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219198" y="2991543"/>
            <a:ext cx="6505575" cy="5365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er det sentrale i oppdraget</a:t>
            </a:r>
            <a:r>
              <a:rPr lang="nb-NO" alt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5924550" cy="4351338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/>
              <a:t>”Gå derfor ut og gjør disipler </a:t>
            </a:r>
            <a:r>
              <a:rPr lang="nb-NO" altLang="nb-NO"/>
              <a:t>av </a:t>
            </a:r>
            <a:r>
              <a:rPr lang="nb-NO" altLang="nb-NO" smtClean="0"/>
              <a:t>alle </a:t>
            </a:r>
            <a:r>
              <a:rPr lang="nb-NO" altLang="nb-NO" dirty="0"/>
              <a:t>nasjoner”. Matt </a:t>
            </a:r>
            <a:r>
              <a:rPr lang="nb-NO" altLang="nb-NO" dirty="0" smtClean="0"/>
              <a:t>28.19</a:t>
            </a:r>
            <a:endParaRPr lang="nb-NO" altLang="nb-N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>
            <a:fillRect/>
          </a:stretch>
        </p:blipFill>
        <p:spPr bwMode="auto">
          <a:xfrm>
            <a:off x="7529513" y="5029200"/>
            <a:ext cx="13541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58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er det sentrale i oppdraget</a:t>
            </a:r>
            <a:r>
              <a:rPr lang="nb-NO" alt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dirty="0"/>
              <a:t>”Gå derfor ut og gjør disipler av 	</a:t>
            </a:r>
            <a:r>
              <a:rPr lang="nb-NO" altLang="nb-NO" dirty="0" smtClean="0"/>
              <a:t>alle </a:t>
            </a:r>
            <a:r>
              <a:rPr lang="nb-NO" altLang="nb-NO" dirty="0"/>
              <a:t>nasjoner”. Matt </a:t>
            </a:r>
            <a:r>
              <a:rPr lang="nb-NO" altLang="nb-NO" dirty="0" smtClean="0"/>
              <a:t>28.19</a:t>
            </a:r>
          </a:p>
          <a:p>
            <a:pPr marL="0" indent="0">
              <a:buNone/>
            </a:pPr>
            <a:endParaRPr lang="nb-NO" altLang="nb-NO" dirty="0" smtClean="0"/>
          </a:p>
          <a:p>
            <a:pPr marL="0" indent="0">
              <a:buNone/>
            </a:pPr>
            <a:r>
              <a:rPr lang="nb-NO" altLang="nb-NO" dirty="0" smtClean="0"/>
              <a:t>Hva </a:t>
            </a:r>
            <a:r>
              <a:rPr lang="nb-NO" altLang="nb-NO" dirty="0"/>
              <a:t>kan Jesus ha ment med å </a:t>
            </a:r>
            <a:r>
              <a:rPr lang="nb-NO" altLang="nb-NO" dirty="0" smtClean="0"/>
              <a:t>formulere </a:t>
            </a:r>
            <a:r>
              <a:rPr lang="nb-NO" altLang="nb-NO" dirty="0"/>
              <a:t>oppdraget slik?</a:t>
            </a:r>
          </a:p>
          <a:p>
            <a:pPr marL="0" indent="0">
              <a:buNone/>
            </a:pPr>
            <a:endParaRPr lang="nb-NO" altLang="nb-N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>
            <a:fillRect/>
          </a:stretch>
        </p:blipFill>
        <p:spPr bwMode="auto">
          <a:xfrm>
            <a:off x="7529513" y="5029200"/>
            <a:ext cx="13541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19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>
            <a:fillRect/>
          </a:stretch>
        </p:blipFill>
        <p:spPr bwMode="auto">
          <a:xfrm>
            <a:off x="7529513" y="5029200"/>
            <a:ext cx="13541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er det sentrale i oppdraget</a:t>
            </a:r>
            <a:r>
              <a:rPr lang="nb-NO" altLang="nb-NO" dirty="0" smtClean="0"/>
              <a:t>?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001000" y="1"/>
            <a:ext cx="914400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over-sikt</a:t>
            </a:r>
          </a:p>
          <a:p>
            <a:pPr algn="ctr"/>
            <a:endParaRPr lang="nb-NO" sz="2400" dirty="0"/>
          </a:p>
          <a:p>
            <a:pPr algn="ctr"/>
            <a:endParaRPr lang="nb-NO" sz="2400" dirty="0" smtClean="0"/>
          </a:p>
          <a:p>
            <a:pPr algn="ctr"/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dirty="0" smtClean="0"/>
              <a:t>”</a:t>
            </a:r>
            <a:r>
              <a:rPr lang="nb-NO" altLang="nb-NO" dirty="0"/>
              <a:t>Gå derfor ut og gjør disipler av </a:t>
            </a:r>
            <a:r>
              <a:rPr lang="nb-NO" altLang="nb-NO" dirty="0" smtClean="0"/>
              <a:t>alle </a:t>
            </a:r>
            <a:r>
              <a:rPr lang="nb-NO" altLang="nb-NO" dirty="0"/>
              <a:t>nasjoner”. Matt 28.19</a:t>
            </a:r>
          </a:p>
          <a:p>
            <a:pPr marL="0" indent="0">
              <a:buNone/>
            </a:pPr>
            <a:endParaRPr lang="nb-NO" altLang="nb-NO" dirty="0" smtClean="0"/>
          </a:p>
          <a:p>
            <a:pPr marL="0" indent="0">
              <a:buNone/>
            </a:pPr>
            <a:r>
              <a:rPr lang="nb-NO" altLang="nb-NO" dirty="0" smtClean="0"/>
              <a:t>Hva </a:t>
            </a:r>
            <a:r>
              <a:rPr lang="nb-NO" altLang="nb-NO" dirty="0"/>
              <a:t>er en nasjon?</a:t>
            </a:r>
          </a:p>
        </p:txBody>
      </p:sp>
    </p:spTree>
    <p:extLst>
      <p:ext uri="{BB962C8B-B14F-4D97-AF65-F5344CB8AC3E}">
        <p14:creationId xmlns:p14="http://schemas.microsoft.com/office/powerpoint/2010/main" val="307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LetTheNationsBeGlad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FFFF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FFFF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FFFF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FFFF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1217</Words>
  <Application>Microsoft Macintosh PowerPoint</Application>
  <PresentationFormat>Skjermfremvisning (4:3)</PresentationFormat>
  <Paragraphs>330</Paragraphs>
  <Slides>50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Frikirken Myriad</vt:lpstr>
      <vt:lpstr>Gill Sans</vt:lpstr>
      <vt:lpstr>ITC Bookman</vt:lpstr>
      <vt:lpstr>ＭＳ Ｐゴシック</vt:lpstr>
      <vt:lpstr>Times New Roman</vt:lpstr>
      <vt:lpstr>Office-tema</vt:lpstr>
      <vt:lpstr>PowerPoint-presentasjon</vt:lpstr>
      <vt:lpstr>Hva er dette?</vt:lpstr>
      <vt:lpstr>Hva er dette?</vt:lpstr>
      <vt:lpstr>Hva er dette?</vt:lpstr>
      <vt:lpstr>Hva er dette?</vt:lpstr>
      <vt:lpstr>Misjonsoppdraget</vt:lpstr>
      <vt:lpstr>Hva er det sentrale i oppdraget?</vt:lpstr>
      <vt:lpstr>Hva er det sentrale i oppdraget?</vt:lpstr>
      <vt:lpstr>Hva er det sentrale i oppdraget?</vt:lpstr>
      <vt:lpstr>Hva er det sentrale i oppdraget?</vt:lpstr>
      <vt:lpstr>Land eller nasjoner</vt:lpstr>
      <vt:lpstr>Pannekaker eller vafler</vt:lpstr>
      <vt:lpstr>To sentrale spørsmål:</vt:lpstr>
      <vt:lpstr>Hvor mange etniske folkegrupper finnes?</vt:lpstr>
      <vt:lpstr>Hvor mange folkeslag anser    vi for å være unådd?</vt:lpstr>
      <vt:lpstr>PowerPoint-presentasjon</vt:lpstr>
      <vt:lpstr>Unådde folkeslag, hva er det?</vt:lpstr>
      <vt:lpstr>Hvor finnes de unådde folkeslagene?</vt:lpstr>
      <vt:lpstr>Land med flest unådde folkeslag</vt:lpstr>
      <vt:lpstr>Globale trender i misjon</vt:lpstr>
      <vt:lpstr>Globale trender i misjon</vt:lpstr>
      <vt:lpstr>“Islam vokser raskere enn kristendommen.”</vt:lpstr>
      <vt:lpstr>Årlig vekstrate for de store religionene</vt:lpstr>
      <vt:lpstr>Bemerkelsesverdig vekst - Kina</vt:lpstr>
      <vt:lpstr>Globale trender i misjon</vt:lpstr>
      <vt:lpstr>Den store endringen</vt:lpstr>
      <vt:lpstr>Den store endringen</vt:lpstr>
      <vt:lpstr>Globale trender i misjon</vt:lpstr>
      <vt:lpstr>Tilgang på Guds ord</vt:lpstr>
      <vt:lpstr>Bibeloversettelser</vt:lpstr>
      <vt:lpstr>Bibeloversettelser</vt:lpstr>
      <vt:lpstr>Bibeloversettelser</vt:lpstr>
      <vt:lpstr>Bibeloversettelser</vt:lpstr>
      <vt:lpstr>Globale trender i misjon</vt:lpstr>
      <vt:lpstr>Misjonærer fra nye områder</vt:lpstr>
      <vt:lpstr>Forventet antall misjonærer  de neste 15-20 årene</vt:lpstr>
      <vt:lpstr>Globale trender i misjon</vt:lpstr>
      <vt:lpstr>A wind in the House of Islam</vt:lpstr>
      <vt:lpstr>A wind in the House of Islam</vt:lpstr>
      <vt:lpstr>Hvorfor er misjonsbefalingen ennå ikke oppfylt?</vt:lpstr>
      <vt:lpstr>1 Forfølgelse</vt:lpstr>
      <vt:lpstr>2 Religiøs ekstremisme</vt:lpstr>
      <vt:lpstr>3 Begrenset tilgjengelighet</vt:lpstr>
      <vt:lpstr>4 Hvor arbeider dagens misjonærer?</vt:lpstr>
      <vt:lpstr>5 Misjonsøkonomien</vt:lpstr>
      <vt:lpstr>Coca-Cola-visjonen</vt:lpstr>
      <vt:lpstr>Hvor mye mer Jesus Kristus?</vt:lpstr>
      <vt:lpstr>Den store hvite flokk</vt:lpstr>
      <vt:lpstr>The Big Picture</vt:lpstr>
      <vt:lpstr>Opplysningene i presentasjonen er hentet fra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 Auberg</dc:creator>
  <cp:lastModifiedBy>Inge Auberg</cp:lastModifiedBy>
  <cp:revision>42</cp:revision>
  <dcterms:created xsi:type="dcterms:W3CDTF">2015-12-29T13:24:58Z</dcterms:created>
  <dcterms:modified xsi:type="dcterms:W3CDTF">2017-04-27T09:25:34Z</dcterms:modified>
</cp:coreProperties>
</file>